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9"/>
  </p:notesMasterIdLst>
  <p:sldIdLst>
    <p:sldId id="256" r:id="rId3"/>
    <p:sldId id="276" r:id="rId4"/>
    <p:sldId id="275" r:id="rId5"/>
    <p:sldId id="262" r:id="rId6"/>
    <p:sldId id="279" r:id="rId7"/>
    <p:sldId id="263" r:id="rId8"/>
    <p:sldId id="286" r:id="rId9"/>
    <p:sldId id="265" r:id="rId10"/>
    <p:sldId id="266" r:id="rId11"/>
    <p:sldId id="283" r:id="rId12"/>
    <p:sldId id="284" r:id="rId13"/>
    <p:sldId id="269" r:id="rId14"/>
    <p:sldId id="270" r:id="rId15"/>
    <p:sldId id="272" r:id="rId16"/>
    <p:sldId id="280" r:id="rId17"/>
    <p:sldId id="282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0"/>
      <p:bold r:id="rId21"/>
    </p:embeddedFont>
    <p:embeddedFont>
      <p:font typeface="Fjalla One" panose="020B0604020202020204" charset="0"/>
      <p:regular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88"/>
    <a:srgbClr val="6633CC"/>
    <a:srgbClr val="34CB79"/>
    <a:srgbClr val="F8F8F8"/>
    <a:srgbClr val="9DC8EC"/>
    <a:srgbClr val="9BD292"/>
    <a:srgbClr val="BACB13"/>
    <a:srgbClr val="FAF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 autoAdjust="0"/>
    <p:restoredTop sz="81752" autoAdjust="0"/>
  </p:normalViewPr>
  <p:slideViewPr>
    <p:cSldViewPr snapToGrid="0">
      <p:cViewPr varScale="1">
        <p:scale>
          <a:sx n="79" d="100"/>
          <a:sy n="79" d="100"/>
        </p:scale>
        <p:origin x="119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rgbClr val="6633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6633CC"/>
                </a:solidFill>
              </a:ln>
              <a:effectLst/>
            </c:spPr>
          </c:marker>
          <c:cat>
            <c:strRef>
              <c:f>Planilha1!$A$2:$A$6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</c:v>
                </c:pt>
                <c:pt idx="1">
                  <c:v>8</c:v>
                </c:pt>
                <c:pt idx="2">
                  <c:v>17</c:v>
                </c:pt>
                <c:pt idx="3">
                  <c:v>32</c:v>
                </c:pt>
                <c:pt idx="4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69-4689-9ED4-EE4159E4F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5468159"/>
        <c:axId val="1275467743"/>
      </c:lineChart>
      <c:catAx>
        <c:axId val="12754681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5467743"/>
        <c:crosses val="autoZero"/>
        <c:auto val="1"/>
        <c:lblAlgn val="ctr"/>
        <c:lblOffset val="100"/>
        <c:noMultiLvlLbl val="0"/>
      </c:catAx>
      <c:valAx>
        <c:axId val="12754677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5468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9A14D-1943-409A-8926-9FBB9AD5622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33CE1A4-1269-4AA7-9C46-CDA765BBC583}">
      <dgm:prSet phldrT="[Texto]" phldr="1"/>
      <dgm:spPr/>
      <dgm:t>
        <a:bodyPr/>
        <a:lstStyle/>
        <a:p>
          <a:endParaRPr lang="pt-BR"/>
        </a:p>
      </dgm:t>
    </dgm:pt>
    <dgm:pt modelId="{CF08BFC2-56A0-42E1-A423-483189844DA2}" type="parTrans" cxnId="{11D1CF8A-CAFD-4B4E-9D01-8E76CB15A132}">
      <dgm:prSet/>
      <dgm:spPr/>
      <dgm:t>
        <a:bodyPr/>
        <a:lstStyle/>
        <a:p>
          <a:endParaRPr lang="pt-BR"/>
        </a:p>
      </dgm:t>
    </dgm:pt>
    <dgm:pt modelId="{EDB8F2D0-B7CA-435B-A6B8-51443FBB913B}" type="sibTrans" cxnId="{11D1CF8A-CAFD-4B4E-9D01-8E76CB15A13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6633CC"/>
          </a:solidFill>
        </a:ln>
      </dgm:spPr>
      <dgm:t>
        <a:bodyPr/>
        <a:lstStyle/>
        <a:p>
          <a:endParaRPr lang="pt-BR"/>
        </a:p>
      </dgm:t>
    </dgm:pt>
    <dgm:pt modelId="{8D5931BF-66BD-4952-A475-D51A639ED21A}" type="pres">
      <dgm:prSet presAssocID="{0FA9A14D-1943-409A-8926-9FBB9AD56229}" presName="Name0" presStyleCnt="0">
        <dgm:presLayoutVars>
          <dgm:chMax val="7"/>
          <dgm:chPref val="7"/>
          <dgm:dir/>
        </dgm:presLayoutVars>
      </dgm:prSet>
      <dgm:spPr/>
    </dgm:pt>
    <dgm:pt modelId="{78ABE13C-124D-4ABB-B2E9-7CFF29B78D40}" type="pres">
      <dgm:prSet presAssocID="{0FA9A14D-1943-409A-8926-9FBB9AD56229}" presName="Name1" presStyleCnt="0"/>
      <dgm:spPr/>
    </dgm:pt>
    <dgm:pt modelId="{5AD16551-A83B-484B-AC99-7AC812D65A4C}" type="pres">
      <dgm:prSet presAssocID="{EDB8F2D0-B7CA-435B-A6B8-51443FBB913B}" presName="picture_1" presStyleCnt="0"/>
      <dgm:spPr/>
    </dgm:pt>
    <dgm:pt modelId="{F1026F14-9E7A-4F1A-A1F6-72A0C609923C}" type="pres">
      <dgm:prSet presAssocID="{EDB8F2D0-B7CA-435B-A6B8-51443FBB913B}" presName="pictureRepeatNode" presStyleLbl="alignImgPlace1" presStyleIdx="0" presStyleCnt="1" custScaleX="107923" custScaleY="107923" custLinFactNeighborY="0"/>
      <dgm:spPr/>
      <dgm:t>
        <a:bodyPr/>
        <a:lstStyle/>
        <a:p>
          <a:endParaRPr lang="pt-BR"/>
        </a:p>
      </dgm:t>
    </dgm:pt>
    <dgm:pt modelId="{2F15C591-59C0-4478-A9AF-48AA196C04CD}" type="pres">
      <dgm:prSet presAssocID="{033CE1A4-1269-4AA7-9C46-CDA765BBC583}" presName="text_1" presStyleLbl="node1" presStyleIdx="0" presStyleCnt="0" custLinFactY="100000" custLinFactNeighborX="6289" custLinFactNeighborY="1032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D1CF8A-CAFD-4B4E-9D01-8E76CB15A132}" srcId="{0FA9A14D-1943-409A-8926-9FBB9AD56229}" destId="{033CE1A4-1269-4AA7-9C46-CDA765BBC583}" srcOrd="0" destOrd="0" parTransId="{CF08BFC2-56A0-42E1-A423-483189844DA2}" sibTransId="{EDB8F2D0-B7CA-435B-A6B8-51443FBB913B}"/>
    <dgm:cxn modelId="{ABC6DE19-B4C3-489D-B9E7-5B07536512D1}" type="presOf" srcId="{033CE1A4-1269-4AA7-9C46-CDA765BBC583}" destId="{2F15C591-59C0-4478-A9AF-48AA196C04CD}" srcOrd="0" destOrd="0" presId="urn:microsoft.com/office/officeart/2008/layout/CircularPictureCallout"/>
    <dgm:cxn modelId="{77493A12-26C2-4149-8A23-49F9566A3398}" type="presOf" srcId="{0FA9A14D-1943-409A-8926-9FBB9AD56229}" destId="{8D5931BF-66BD-4952-A475-D51A639ED21A}" srcOrd="0" destOrd="0" presId="urn:microsoft.com/office/officeart/2008/layout/CircularPictureCallout"/>
    <dgm:cxn modelId="{3C9ED606-EB1D-4671-92EE-F52A2D11E508}" type="presOf" srcId="{EDB8F2D0-B7CA-435B-A6B8-51443FBB913B}" destId="{F1026F14-9E7A-4F1A-A1F6-72A0C609923C}" srcOrd="0" destOrd="0" presId="urn:microsoft.com/office/officeart/2008/layout/CircularPictureCallout"/>
    <dgm:cxn modelId="{D3AB2FE3-D1B8-466E-AD85-79E4096580DF}" type="presParOf" srcId="{8D5931BF-66BD-4952-A475-D51A639ED21A}" destId="{78ABE13C-124D-4ABB-B2E9-7CFF29B78D40}" srcOrd="0" destOrd="0" presId="urn:microsoft.com/office/officeart/2008/layout/CircularPictureCallout"/>
    <dgm:cxn modelId="{A7220896-D249-4F15-8B2E-19495B07C956}" type="presParOf" srcId="{78ABE13C-124D-4ABB-B2E9-7CFF29B78D40}" destId="{5AD16551-A83B-484B-AC99-7AC812D65A4C}" srcOrd="0" destOrd="0" presId="urn:microsoft.com/office/officeart/2008/layout/CircularPictureCallout"/>
    <dgm:cxn modelId="{C7349050-74AC-4A76-813E-0B96BC20A96B}" type="presParOf" srcId="{5AD16551-A83B-484B-AC99-7AC812D65A4C}" destId="{F1026F14-9E7A-4F1A-A1F6-72A0C609923C}" srcOrd="0" destOrd="0" presId="urn:microsoft.com/office/officeart/2008/layout/CircularPictureCallout"/>
    <dgm:cxn modelId="{3BF58485-5D16-44A9-A034-C66004B0309E}" type="presParOf" srcId="{78ABE13C-124D-4ABB-B2E9-7CFF29B78D40}" destId="{2F15C591-59C0-4478-A9AF-48AA196C04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9A14D-1943-409A-8926-9FBB9AD5622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33CE1A4-1269-4AA7-9C46-CDA765BBC583}">
      <dgm:prSet phldrT="[Texto]" phldr="1"/>
      <dgm:spPr/>
      <dgm:t>
        <a:bodyPr/>
        <a:lstStyle/>
        <a:p>
          <a:endParaRPr lang="pt-BR"/>
        </a:p>
      </dgm:t>
    </dgm:pt>
    <dgm:pt modelId="{CF08BFC2-56A0-42E1-A423-483189844DA2}" type="parTrans" cxnId="{11D1CF8A-CAFD-4B4E-9D01-8E76CB15A132}">
      <dgm:prSet/>
      <dgm:spPr/>
      <dgm:t>
        <a:bodyPr/>
        <a:lstStyle/>
        <a:p>
          <a:endParaRPr lang="pt-BR"/>
        </a:p>
      </dgm:t>
    </dgm:pt>
    <dgm:pt modelId="{EDB8F2D0-B7CA-435B-A6B8-51443FBB913B}" type="sibTrans" cxnId="{11D1CF8A-CAFD-4B4E-9D01-8E76CB15A13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solidFill>
            <a:srgbClr val="34CB79"/>
          </a:solidFill>
        </a:ln>
      </dgm:spPr>
      <dgm:t>
        <a:bodyPr/>
        <a:lstStyle/>
        <a:p>
          <a:endParaRPr lang="pt-BR"/>
        </a:p>
      </dgm:t>
    </dgm:pt>
    <dgm:pt modelId="{8D5931BF-66BD-4952-A475-D51A639ED21A}" type="pres">
      <dgm:prSet presAssocID="{0FA9A14D-1943-409A-8926-9FBB9AD56229}" presName="Name0" presStyleCnt="0">
        <dgm:presLayoutVars>
          <dgm:chMax val="7"/>
          <dgm:chPref val="7"/>
          <dgm:dir/>
        </dgm:presLayoutVars>
      </dgm:prSet>
      <dgm:spPr/>
    </dgm:pt>
    <dgm:pt modelId="{78ABE13C-124D-4ABB-B2E9-7CFF29B78D40}" type="pres">
      <dgm:prSet presAssocID="{0FA9A14D-1943-409A-8926-9FBB9AD56229}" presName="Name1" presStyleCnt="0"/>
      <dgm:spPr/>
    </dgm:pt>
    <dgm:pt modelId="{5AD16551-A83B-484B-AC99-7AC812D65A4C}" type="pres">
      <dgm:prSet presAssocID="{EDB8F2D0-B7CA-435B-A6B8-51443FBB913B}" presName="picture_1" presStyleCnt="0"/>
      <dgm:spPr/>
    </dgm:pt>
    <dgm:pt modelId="{F1026F14-9E7A-4F1A-A1F6-72A0C609923C}" type="pres">
      <dgm:prSet presAssocID="{EDB8F2D0-B7CA-435B-A6B8-51443FBB913B}" presName="pictureRepeatNode" presStyleLbl="alignImgPlace1" presStyleIdx="0" presStyleCnt="1" custScaleX="107923" custScaleY="107923" custLinFactNeighborY="0"/>
      <dgm:spPr/>
      <dgm:t>
        <a:bodyPr/>
        <a:lstStyle/>
        <a:p>
          <a:endParaRPr lang="pt-BR"/>
        </a:p>
      </dgm:t>
    </dgm:pt>
    <dgm:pt modelId="{2F15C591-59C0-4478-A9AF-48AA196C04CD}" type="pres">
      <dgm:prSet presAssocID="{033CE1A4-1269-4AA7-9C46-CDA765BBC583}" presName="text_1" presStyleLbl="node1" presStyleIdx="0" presStyleCnt="0" custLinFactY="100000" custLinFactNeighborX="6289" custLinFactNeighborY="1032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D1CF8A-CAFD-4B4E-9D01-8E76CB15A132}" srcId="{0FA9A14D-1943-409A-8926-9FBB9AD56229}" destId="{033CE1A4-1269-4AA7-9C46-CDA765BBC583}" srcOrd="0" destOrd="0" parTransId="{CF08BFC2-56A0-42E1-A423-483189844DA2}" sibTransId="{EDB8F2D0-B7CA-435B-A6B8-51443FBB913B}"/>
    <dgm:cxn modelId="{ABC6DE19-B4C3-489D-B9E7-5B07536512D1}" type="presOf" srcId="{033CE1A4-1269-4AA7-9C46-CDA765BBC583}" destId="{2F15C591-59C0-4478-A9AF-48AA196C04CD}" srcOrd="0" destOrd="0" presId="urn:microsoft.com/office/officeart/2008/layout/CircularPictureCallout"/>
    <dgm:cxn modelId="{77493A12-26C2-4149-8A23-49F9566A3398}" type="presOf" srcId="{0FA9A14D-1943-409A-8926-9FBB9AD56229}" destId="{8D5931BF-66BD-4952-A475-D51A639ED21A}" srcOrd="0" destOrd="0" presId="urn:microsoft.com/office/officeart/2008/layout/CircularPictureCallout"/>
    <dgm:cxn modelId="{3C9ED606-EB1D-4671-92EE-F52A2D11E508}" type="presOf" srcId="{EDB8F2D0-B7CA-435B-A6B8-51443FBB913B}" destId="{F1026F14-9E7A-4F1A-A1F6-72A0C609923C}" srcOrd="0" destOrd="0" presId="urn:microsoft.com/office/officeart/2008/layout/CircularPictureCallout"/>
    <dgm:cxn modelId="{D3AB2FE3-D1B8-466E-AD85-79E4096580DF}" type="presParOf" srcId="{8D5931BF-66BD-4952-A475-D51A639ED21A}" destId="{78ABE13C-124D-4ABB-B2E9-7CFF29B78D40}" srcOrd="0" destOrd="0" presId="urn:microsoft.com/office/officeart/2008/layout/CircularPictureCallout"/>
    <dgm:cxn modelId="{A7220896-D249-4F15-8B2E-19495B07C956}" type="presParOf" srcId="{78ABE13C-124D-4ABB-B2E9-7CFF29B78D40}" destId="{5AD16551-A83B-484B-AC99-7AC812D65A4C}" srcOrd="0" destOrd="0" presId="urn:microsoft.com/office/officeart/2008/layout/CircularPictureCallout"/>
    <dgm:cxn modelId="{C7349050-74AC-4A76-813E-0B96BC20A96B}" type="presParOf" srcId="{5AD16551-A83B-484B-AC99-7AC812D65A4C}" destId="{F1026F14-9E7A-4F1A-A1F6-72A0C609923C}" srcOrd="0" destOrd="0" presId="urn:microsoft.com/office/officeart/2008/layout/CircularPictureCallout"/>
    <dgm:cxn modelId="{3BF58485-5D16-44A9-A034-C66004B0309E}" type="presParOf" srcId="{78ABE13C-124D-4ABB-B2E9-7CFF29B78D40}" destId="{2F15C591-59C0-4478-A9AF-48AA196C04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A9A14D-1943-409A-8926-9FBB9AD5622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33CE1A4-1269-4AA7-9C46-CDA765BBC583}">
      <dgm:prSet phldrT="[Texto]" custT="1"/>
      <dgm:spPr/>
      <dgm:t>
        <a:bodyPr/>
        <a:lstStyle/>
        <a:p>
          <a:r>
            <a:rPr lang="pt-BR" sz="100" dirty="0"/>
            <a:t>a</a:t>
          </a:r>
        </a:p>
      </dgm:t>
    </dgm:pt>
    <dgm:pt modelId="{CF08BFC2-56A0-42E1-A423-483189844DA2}" type="parTrans" cxnId="{11D1CF8A-CAFD-4B4E-9D01-8E76CB15A132}">
      <dgm:prSet/>
      <dgm:spPr/>
      <dgm:t>
        <a:bodyPr/>
        <a:lstStyle/>
        <a:p>
          <a:endParaRPr lang="pt-BR"/>
        </a:p>
      </dgm:t>
    </dgm:pt>
    <dgm:pt modelId="{EDB8F2D0-B7CA-435B-A6B8-51443FBB913B}" type="sibTrans" cxnId="{11D1CF8A-CAFD-4B4E-9D01-8E76CB15A13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34CB79"/>
          </a:solidFill>
        </a:ln>
      </dgm:spPr>
      <dgm:t>
        <a:bodyPr/>
        <a:lstStyle/>
        <a:p>
          <a:endParaRPr lang="pt-BR"/>
        </a:p>
      </dgm:t>
    </dgm:pt>
    <dgm:pt modelId="{8D5931BF-66BD-4952-A475-D51A639ED21A}" type="pres">
      <dgm:prSet presAssocID="{0FA9A14D-1943-409A-8926-9FBB9AD56229}" presName="Name0" presStyleCnt="0">
        <dgm:presLayoutVars>
          <dgm:chMax val="7"/>
          <dgm:chPref val="7"/>
          <dgm:dir/>
        </dgm:presLayoutVars>
      </dgm:prSet>
      <dgm:spPr/>
    </dgm:pt>
    <dgm:pt modelId="{78ABE13C-124D-4ABB-B2E9-7CFF29B78D40}" type="pres">
      <dgm:prSet presAssocID="{0FA9A14D-1943-409A-8926-9FBB9AD56229}" presName="Name1" presStyleCnt="0"/>
      <dgm:spPr/>
    </dgm:pt>
    <dgm:pt modelId="{5AD16551-A83B-484B-AC99-7AC812D65A4C}" type="pres">
      <dgm:prSet presAssocID="{EDB8F2D0-B7CA-435B-A6B8-51443FBB913B}" presName="picture_1" presStyleCnt="0"/>
      <dgm:spPr/>
    </dgm:pt>
    <dgm:pt modelId="{F1026F14-9E7A-4F1A-A1F6-72A0C609923C}" type="pres">
      <dgm:prSet presAssocID="{EDB8F2D0-B7CA-435B-A6B8-51443FBB913B}" presName="pictureRepeatNode" presStyleLbl="alignImgPlace1" presStyleIdx="0" presStyleCnt="1" custScaleX="107923" custScaleY="107923" custLinFactNeighborY="0"/>
      <dgm:spPr/>
      <dgm:t>
        <a:bodyPr/>
        <a:lstStyle/>
        <a:p>
          <a:endParaRPr lang="pt-BR"/>
        </a:p>
      </dgm:t>
    </dgm:pt>
    <dgm:pt modelId="{2F15C591-59C0-4478-A9AF-48AA196C04CD}" type="pres">
      <dgm:prSet presAssocID="{033CE1A4-1269-4AA7-9C46-CDA765BBC583}" presName="text_1" presStyleLbl="node1" presStyleIdx="0" presStyleCnt="0" custLinFactY="100000" custLinFactNeighborX="6289" custLinFactNeighborY="1032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D1CF8A-CAFD-4B4E-9D01-8E76CB15A132}" srcId="{0FA9A14D-1943-409A-8926-9FBB9AD56229}" destId="{033CE1A4-1269-4AA7-9C46-CDA765BBC583}" srcOrd="0" destOrd="0" parTransId="{CF08BFC2-56A0-42E1-A423-483189844DA2}" sibTransId="{EDB8F2D0-B7CA-435B-A6B8-51443FBB913B}"/>
    <dgm:cxn modelId="{ABC6DE19-B4C3-489D-B9E7-5B07536512D1}" type="presOf" srcId="{033CE1A4-1269-4AA7-9C46-CDA765BBC583}" destId="{2F15C591-59C0-4478-A9AF-48AA196C04CD}" srcOrd="0" destOrd="0" presId="urn:microsoft.com/office/officeart/2008/layout/CircularPictureCallout"/>
    <dgm:cxn modelId="{77493A12-26C2-4149-8A23-49F9566A3398}" type="presOf" srcId="{0FA9A14D-1943-409A-8926-9FBB9AD56229}" destId="{8D5931BF-66BD-4952-A475-D51A639ED21A}" srcOrd="0" destOrd="0" presId="urn:microsoft.com/office/officeart/2008/layout/CircularPictureCallout"/>
    <dgm:cxn modelId="{3C9ED606-EB1D-4671-92EE-F52A2D11E508}" type="presOf" srcId="{EDB8F2D0-B7CA-435B-A6B8-51443FBB913B}" destId="{F1026F14-9E7A-4F1A-A1F6-72A0C609923C}" srcOrd="0" destOrd="0" presId="urn:microsoft.com/office/officeart/2008/layout/CircularPictureCallout"/>
    <dgm:cxn modelId="{D3AB2FE3-D1B8-466E-AD85-79E4096580DF}" type="presParOf" srcId="{8D5931BF-66BD-4952-A475-D51A639ED21A}" destId="{78ABE13C-124D-4ABB-B2E9-7CFF29B78D40}" srcOrd="0" destOrd="0" presId="urn:microsoft.com/office/officeart/2008/layout/CircularPictureCallout"/>
    <dgm:cxn modelId="{A7220896-D249-4F15-8B2E-19495B07C956}" type="presParOf" srcId="{78ABE13C-124D-4ABB-B2E9-7CFF29B78D40}" destId="{5AD16551-A83B-484B-AC99-7AC812D65A4C}" srcOrd="0" destOrd="0" presId="urn:microsoft.com/office/officeart/2008/layout/CircularPictureCallout"/>
    <dgm:cxn modelId="{C7349050-74AC-4A76-813E-0B96BC20A96B}" type="presParOf" srcId="{5AD16551-A83B-484B-AC99-7AC812D65A4C}" destId="{F1026F14-9E7A-4F1A-A1F6-72A0C609923C}" srcOrd="0" destOrd="0" presId="urn:microsoft.com/office/officeart/2008/layout/CircularPictureCallout"/>
    <dgm:cxn modelId="{3BF58485-5D16-44A9-A034-C66004B0309E}" type="presParOf" srcId="{78ABE13C-124D-4ABB-B2E9-7CFF29B78D40}" destId="{2F15C591-59C0-4478-A9AF-48AA196C04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A9A14D-1943-409A-8926-9FBB9AD5622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33CE1A4-1269-4AA7-9C46-CDA765BBC583}">
      <dgm:prSet phldrT="[Texto]" phldr="1"/>
      <dgm:spPr/>
      <dgm:t>
        <a:bodyPr/>
        <a:lstStyle/>
        <a:p>
          <a:endParaRPr lang="pt-BR"/>
        </a:p>
      </dgm:t>
    </dgm:pt>
    <dgm:pt modelId="{CF08BFC2-56A0-42E1-A423-483189844DA2}" type="parTrans" cxnId="{11D1CF8A-CAFD-4B4E-9D01-8E76CB15A132}">
      <dgm:prSet/>
      <dgm:spPr/>
      <dgm:t>
        <a:bodyPr/>
        <a:lstStyle/>
        <a:p>
          <a:endParaRPr lang="pt-BR"/>
        </a:p>
      </dgm:t>
    </dgm:pt>
    <dgm:pt modelId="{EDB8F2D0-B7CA-435B-A6B8-51443FBB913B}" type="sibTrans" cxnId="{11D1CF8A-CAFD-4B4E-9D01-8E76CB15A13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6633CC"/>
          </a:solidFill>
        </a:ln>
      </dgm:spPr>
      <dgm:t>
        <a:bodyPr/>
        <a:lstStyle/>
        <a:p>
          <a:endParaRPr lang="pt-BR"/>
        </a:p>
      </dgm:t>
    </dgm:pt>
    <dgm:pt modelId="{8D5931BF-66BD-4952-A475-D51A639ED21A}" type="pres">
      <dgm:prSet presAssocID="{0FA9A14D-1943-409A-8926-9FBB9AD56229}" presName="Name0" presStyleCnt="0">
        <dgm:presLayoutVars>
          <dgm:chMax val="7"/>
          <dgm:chPref val="7"/>
          <dgm:dir/>
        </dgm:presLayoutVars>
      </dgm:prSet>
      <dgm:spPr/>
    </dgm:pt>
    <dgm:pt modelId="{78ABE13C-124D-4ABB-B2E9-7CFF29B78D40}" type="pres">
      <dgm:prSet presAssocID="{0FA9A14D-1943-409A-8926-9FBB9AD56229}" presName="Name1" presStyleCnt="0"/>
      <dgm:spPr/>
    </dgm:pt>
    <dgm:pt modelId="{5AD16551-A83B-484B-AC99-7AC812D65A4C}" type="pres">
      <dgm:prSet presAssocID="{EDB8F2D0-B7CA-435B-A6B8-51443FBB913B}" presName="picture_1" presStyleCnt="0"/>
      <dgm:spPr/>
    </dgm:pt>
    <dgm:pt modelId="{F1026F14-9E7A-4F1A-A1F6-72A0C609923C}" type="pres">
      <dgm:prSet presAssocID="{EDB8F2D0-B7CA-435B-A6B8-51443FBB913B}" presName="pictureRepeatNode" presStyleLbl="alignImgPlace1" presStyleIdx="0" presStyleCnt="1" custScaleX="107923" custScaleY="107923" custLinFactNeighborY="0"/>
      <dgm:spPr/>
      <dgm:t>
        <a:bodyPr/>
        <a:lstStyle/>
        <a:p>
          <a:endParaRPr lang="pt-BR"/>
        </a:p>
      </dgm:t>
    </dgm:pt>
    <dgm:pt modelId="{2F15C591-59C0-4478-A9AF-48AA196C04CD}" type="pres">
      <dgm:prSet presAssocID="{033CE1A4-1269-4AA7-9C46-CDA765BBC583}" presName="text_1" presStyleLbl="node1" presStyleIdx="0" presStyleCnt="0" custLinFactY="100000" custLinFactNeighborX="6289" custLinFactNeighborY="1032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D1CF8A-CAFD-4B4E-9D01-8E76CB15A132}" srcId="{0FA9A14D-1943-409A-8926-9FBB9AD56229}" destId="{033CE1A4-1269-4AA7-9C46-CDA765BBC583}" srcOrd="0" destOrd="0" parTransId="{CF08BFC2-56A0-42E1-A423-483189844DA2}" sibTransId="{EDB8F2D0-B7CA-435B-A6B8-51443FBB913B}"/>
    <dgm:cxn modelId="{ABC6DE19-B4C3-489D-B9E7-5B07536512D1}" type="presOf" srcId="{033CE1A4-1269-4AA7-9C46-CDA765BBC583}" destId="{2F15C591-59C0-4478-A9AF-48AA196C04CD}" srcOrd="0" destOrd="0" presId="urn:microsoft.com/office/officeart/2008/layout/CircularPictureCallout"/>
    <dgm:cxn modelId="{77493A12-26C2-4149-8A23-49F9566A3398}" type="presOf" srcId="{0FA9A14D-1943-409A-8926-9FBB9AD56229}" destId="{8D5931BF-66BD-4952-A475-D51A639ED21A}" srcOrd="0" destOrd="0" presId="urn:microsoft.com/office/officeart/2008/layout/CircularPictureCallout"/>
    <dgm:cxn modelId="{3C9ED606-EB1D-4671-92EE-F52A2D11E508}" type="presOf" srcId="{EDB8F2D0-B7CA-435B-A6B8-51443FBB913B}" destId="{F1026F14-9E7A-4F1A-A1F6-72A0C609923C}" srcOrd="0" destOrd="0" presId="urn:microsoft.com/office/officeart/2008/layout/CircularPictureCallout"/>
    <dgm:cxn modelId="{D3AB2FE3-D1B8-466E-AD85-79E4096580DF}" type="presParOf" srcId="{8D5931BF-66BD-4952-A475-D51A639ED21A}" destId="{78ABE13C-124D-4ABB-B2E9-7CFF29B78D40}" srcOrd="0" destOrd="0" presId="urn:microsoft.com/office/officeart/2008/layout/CircularPictureCallout"/>
    <dgm:cxn modelId="{A7220896-D249-4F15-8B2E-19495B07C956}" type="presParOf" srcId="{78ABE13C-124D-4ABB-B2E9-7CFF29B78D40}" destId="{5AD16551-A83B-484B-AC99-7AC812D65A4C}" srcOrd="0" destOrd="0" presId="urn:microsoft.com/office/officeart/2008/layout/CircularPictureCallout"/>
    <dgm:cxn modelId="{C7349050-74AC-4A76-813E-0B96BC20A96B}" type="presParOf" srcId="{5AD16551-A83B-484B-AC99-7AC812D65A4C}" destId="{F1026F14-9E7A-4F1A-A1F6-72A0C609923C}" srcOrd="0" destOrd="0" presId="urn:microsoft.com/office/officeart/2008/layout/CircularPictureCallout"/>
    <dgm:cxn modelId="{3BF58485-5D16-44A9-A034-C66004B0309E}" type="presParOf" srcId="{78ABE13C-124D-4ABB-B2E9-7CFF29B78D40}" destId="{2F15C591-59C0-4478-A9AF-48AA196C04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6F14-9E7A-4F1A-A1F6-72A0C609923C}">
      <dsp:nvSpPr>
        <dsp:cNvPr id="0" name=""/>
        <dsp:cNvSpPr/>
      </dsp:nvSpPr>
      <dsp:spPr>
        <a:xfrm>
          <a:off x="720931" y="618306"/>
          <a:ext cx="1690001" cy="1690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6633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C591-59C0-4478-A9AF-48AA196C04CD}">
      <dsp:nvSpPr>
        <dsp:cNvPr id="0" name=""/>
        <dsp:cNvSpPr/>
      </dsp:nvSpPr>
      <dsp:spPr>
        <a:xfrm>
          <a:off x="1127862" y="2409856"/>
          <a:ext cx="1002196" cy="5167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1127862" y="2409856"/>
        <a:ext cx="1002196" cy="516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6F14-9E7A-4F1A-A1F6-72A0C609923C}">
      <dsp:nvSpPr>
        <dsp:cNvPr id="0" name=""/>
        <dsp:cNvSpPr/>
      </dsp:nvSpPr>
      <dsp:spPr>
        <a:xfrm>
          <a:off x="720931" y="618306"/>
          <a:ext cx="1690001" cy="1690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rgbClr val="34CB7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C591-59C0-4478-A9AF-48AA196C04CD}">
      <dsp:nvSpPr>
        <dsp:cNvPr id="0" name=""/>
        <dsp:cNvSpPr/>
      </dsp:nvSpPr>
      <dsp:spPr>
        <a:xfrm>
          <a:off x="1127862" y="2409856"/>
          <a:ext cx="1002196" cy="5167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1127862" y="2409856"/>
        <a:ext cx="1002196" cy="516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6F14-9E7A-4F1A-A1F6-72A0C609923C}">
      <dsp:nvSpPr>
        <dsp:cNvPr id="0" name=""/>
        <dsp:cNvSpPr/>
      </dsp:nvSpPr>
      <dsp:spPr>
        <a:xfrm>
          <a:off x="720931" y="618306"/>
          <a:ext cx="1690001" cy="1690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rgbClr val="34CB7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C591-59C0-4478-A9AF-48AA196C04CD}">
      <dsp:nvSpPr>
        <dsp:cNvPr id="0" name=""/>
        <dsp:cNvSpPr/>
      </dsp:nvSpPr>
      <dsp:spPr>
        <a:xfrm>
          <a:off x="1127862" y="2409856"/>
          <a:ext cx="1002196" cy="5167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" kern="1200" dirty="0"/>
            <a:t>a</a:t>
          </a:r>
        </a:p>
      </dsp:txBody>
      <dsp:txXfrm>
        <a:off x="1127862" y="2409856"/>
        <a:ext cx="1002196" cy="516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6F14-9E7A-4F1A-A1F6-72A0C609923C}">
      <dsp:nvSpPr>
        <dsp:cNvPr id="0" name=""/>
        <dsp:cNvSpPr/>
      </dsp:nvSpPr>
      <dsp:spPr>
        <a:xfrm>
          <a:off x="720931" y="618306"/>
          <a:ext cx="1690001" cy="1690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6633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C591-59C0-4478-A9AF-48AA196C04CD}">
      <dsp:nvSpPr>
        <dsp:cNvPr id="0" name=""/>
        <dsp:cNvSpPr/>
      </dsp:nvSpPr>
      <dsp:spPr>
        <a:xfrm>
          <a:off x="1127862" y="2409856"/>
          <a:ext cx="1002196" cy="5167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1127862" y="2409856"/>
        <a:ext cx="1002196" cy="516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7de08752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7de08752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que se pode fazer hoje para que</a:t>
            </a:r>
            <a:r>
              <a:rPr lang="pt-BR" baseline="0" dirty="0" smtClean="0"/>
              <a:t> o amanhã seja realmente melhor? Essa pergunta é muito importante para saber onde colocar energia e esforços nos locais certos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7de08752e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d7de08752e_1_96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1200" b="1">
                <a:solidFill>
                  <a:srgbClr val="4285F4"/>
                </a:solidFill>
              </a:rPr>
              <a:t>CRITERIOS DE AVALIAÇÃO</a:t>
            </a:r>
            <a:r>
              <a:rPr lang="pt-BR" sz="700"/>
              <a:t/>
            </a:r>
            <a:br>
              <a:rPr lang="pt-BR" sz="700"/>
            </a:br>
            <a:r>
              <a:rPr lang="pt-BR" sz="700"/>
              <a:t>TECNOLOGIAS</a:t>
            </a:r>
            <a:br>
              <a:rPr lang="pt-BR" sz="700"/>
            </a:br>
            <a:r>
              <a:rPr lang="pt-BR" sz="1500">
                <a:solidFill>
                  <a:srgbClr val="4285F4"/>
                </a:solidFill>
              </a:rPr>
              <a:t>ESCALABILIDADE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</a:rPr>
              <a:t>Apresentação da solução e/ou protótipo;</a:t>
            </a:r>
            <a:endParaRPr sz="1500">
              <a:solidFill>
                <a:srgbClr val="4285F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3663377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7de08752e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d7de08752e_1_96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tabLst/>
              <a:defRPr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lang="pt-B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falamos de escalabilidade o </a:t>
            </a:r>
            <a:r>
              <a:rPr lang="pt-B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GeRA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pode se adaptar para outras demandas da gestão de Resíduos Sólidos, como mais conteúdos educacionais e </a:t>
            </a:r>
            <a:r>
              <a:rPr lang="pt-B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quizz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pt-B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outras pesquisas de opinião e formas da população participar,</a:t>
            </a:r>
            <a:r>
              <a:rPr lang="pt-B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rota de catadores, GPS dos caminhões em tempo real.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68228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de08752e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d7de08752e_1_115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700" dirty="0" smtClean="0"/>
              <a:t>Aqui são alguns dos </a:t>
            </a:r>
            <a:r>
              <a:rPr lang="pt-BR" sz="700" baseline="0" dirty="0" smtClean="0"/>
              <a:t>concorrentes da nossa solução que apresentam funções de mostrar as rotas de coletas e que possuem dados da gerenciamento de resíduos sólidos</a:t>
            </a:r>
            <a:endParaRPr sz="7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7de08752e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7de08752e_1_127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1200" b="0" dirty="0" smtClean="0">
                <a:solidFill>
                  <a:schemeClr val="accent1"/>
                </a:solidFill>
              </a:rPr>
              <a:t>E por que o nosso é melhor? Porque o</a:t>
            </a:r>
            <a:r>
              <a:rPr lang="pt-BR" sz="1200" b="0" baseline="0" dirty="0" smtClean="0">
                <a:solidFill>
                  <a:schemeClr val="accent1"/>
                </a:solidFill>
              </a:rPr>
              <a:t> </a:t>
            </a:r>
            <a:r>
              <a:rPr lang="pt-BR" sz="1200" b="0" baseline="0" dirty="0" err="1" smtClean="0">
                <a:solidFill>
                  <a:schemeClr val="accent1"/>
                </a:solidFill>
              </a:rPr>
              <a:t>GeRA</a:t>
            </a:r>
            <a:r>
              <a:rPr lang="pt-BR" sz="1200" b="0" dirty="0" smtClean="0">
                <a:solidFill>
                  <a:schemeClr val="accent1"/>
                </a:solidFill>
              </a:rPr>
              <a:t> entrega o que</a:t>
            </a:r>
            <a:r>
              <a:rPr lang="pt-BR" sz="1200" b="0" baseline="0" dirty="0" smtClean="0">
                <a:solidFill>
                  <a:schemeClr val="accent1"/>
                </a:solidFill>
              </a:rPr>
              <a:t> os outros fazem além de facilitar a educação ambiental e o engajamento da população</a:t>
            </a:r>
            <a:endParaRPr sz="1200" b="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7de08752e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700" dirty="0" smtClean="0"/>
              <a:t>O time responsável</a:t>
            </a:r>
            <a:r>
              <a:rPr lang="pt-BR" sz="700" baseline="0" dirty="0" smtClean="0"/>
              <a:t> pelo </a:t>
            </a:r>
            <a:r>
              <a:rPr lang="pt-BR" sz="700" baseline="0" dirty="0" err="1" smtClean="0"/>
              <a:t>GeRA</a:t>
            </a:r>
            <a:r>
              <a:rPr lang="pt-BR" sz="700" dirty="0" smtClean="0"/>
              <a:t>, é Potiguares</a:t>
            </a:r>
            <a:r>
              <a:rPr lang="pt-BR" sz="700" baseline="0" dirty="0" smtClean="0"/>
              <a:t> que </a:t>
            </a:r>
            <a:r>
              <a:rPr lang="pt-BR" sz="700" dirty="0" smtClean="0"/>
              <a:t>é formado pela</a:t>
            </a:r>
            <a:r>
              <a:rPr lang="pt-BR" sz="700" baseline="0" dirty="0" smtClean="0"/>
              <a:t> Eduarda, Gabriel, Manoel e eu, Emília</a:t>
            </a:r>
            <a:endParaRPr sz="700" dirty="0"/>
          </a:p>
        </p:txBody>
      </p:sp>
      <p:sp>
        <p:nvSpPr>
          <p:cNvPr id="156" name="Google Shape;156;gd7de0875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smtClean="0"/>
              <a:t>Então,</a:t>
            </a:r>
            <a:r>
              <a:rPr lang="pt-BR" baseline="0" dirty="0" smtClean="0"/>
              <a:t> vamos junto com o Gera fazer com que </a:t>
            </a:r>
            <a:r>
              <a:rPr lang="pt-BR" baseline="0" dirty="0" err="1" smtClean="0"/>
              <a:t>Aragua</a:t>
            </a:r>
            <a:r>
              <a:rPr lang="pt-BR" baseline="0" dirty="0" smtClean="0"/>
              <a:t>[</a:t>
            </a:r>
            <a:r>
              <a:rPr lang="pt-BR" baseline="0" dirty="0" err="1" smtClean="0"/>
              <a:t>ina</a:t>
            </a:r>
            <a:r>
              <a:rPr lang="pt-BR" baseline="0" dirty="0" smtClean="0"/>
              <a:t> </a:t>
            </a:r>
            <a:r>
              <a:rPr lang="pt-BR" sz="11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tenha </a:t>
            </a:r>
            <a:r>
              <a:rPr lang="pt-BR" sz="1100" dirty="0" smtClean="0">
                <a:solidFill>
                  <a:srgbClr val="007988"/>
                </a:solidFill>
                <a:latin typeface="Fjalla One"/>
                <a:ea typeface="Fjalla One"/>
                <a:cs typeface="Fjalla One"/>
                <a:sym typeface="Fjalla One"/>
              </a:rPr>
              <a:t>agora</a:t>
            </a:r>
            <a:r>
              <a:rPr lang="pt-BR" sz="11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 uma gestão de resíduos sólidos </a:t>
            </a:r>
            <a:r>
              <a:rPr lang="pt-BR" sz="1100" dirty="0" smtClean="0">
                <a:solidFill>
                  <a:srgbClr val="6633CC"/>
                </a:solidFill>
                <a:latin typeface="Fjalla One"/>
                <a:ea typeface="Fjalla One"/>
                <a:cs typeface="Fjalla One"/>
                <a:sym typeface="Fjalla One"/>
              </a:rPr>
              <a:t>com o padrão do futuro?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77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de08752e_1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700" baseline="0" dirty="0" smtClean="0"/>
              <a:t>Deixamos nossos </a:t>
            </a:r>
            <a:r>
              <a:rPr lang="pt-BR" sz="700" baseline="0" dirty="0" err="1" smtClean="0"/>
              <a:t>agradeciementos</a:t>
            </a:r>
            <a:r>
              <a:rPr lang="pt-BR" sz="700" baseline="0" dirty="0" smtClean="0"/>
              <a:t> a cidade de Araguaína, aos mentores e todos os patrocinadores e membros da organização. Obrigada!</a:t>
            </a:r>
            <a:endParaRPr sz="700" dirty="0"/>
          </a:p>
        </p:txBody>
      </p:sp>
      <p:sp>
        <p:nvSpPr>
          <p:cNvPr id="66" name="Google Shape;66;gd7de08752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66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smtClean="0"/>
              <a:t>Uma</a:t>
            </a:r>
            <a:r>
              <a:rPr lang="pt-BR" baseline="0" dirty="0" smtClean="0"/>
              <a:t> cidade como Araguaína tem uma série de preocupações diárias para manter a qualidade de vida da população e uma delas, a gestão de resíduos sólidos é um dos problemas que apresenta uma das demandas mais constantes e impacto no futuro comprovados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39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7de08752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7de08752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Um exemplo</a:t>
            </a:r>
            <a:r>
              <a:rPr lang="pt-BR" baseline="0" dirty="0" smtClean="0"/>
              <a:t> é que se 1 pessoa produz em aproximadamente um pouco mais de 1 kg de resíduos sólidos por dia, considerando a população estimada de Araguaína, é um volume tão grande que a quantidade de lixeirinhas não cabe no slide. O que gera para prefeitura um custo para destinação desses resíduos, impacto ambiental e esgotamento de recursos e dificuldades em garantir a condição social dos catadores, coletar dados e informar a população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6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7de08752e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d7de08752e_1_74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700" dirty="0" smtClean="0"/>
              <a:t>Esse problema</a:t>
            </a:r>
            <a:r>
              <a:rPr lang="pt-BR" sz="700" baseline="0" dirty="0" smtClean="0"/>
              <a:t> é aderente a 3 das temáticas propostas nesse </a:t>
            </a:r>
            <a:r>
              <a:rPr lang="pt-BR" sz="700" baseline="0" dirty="0" err="1" smtClean="0"/>
              <a:t>hackthon</a:t>
            </a:r>
            <a:r>
              <a:rPr lang="pt-BR" sz="700" baseline="0" dirty="0" smtClean="0"/>
              <a:t>: Gestão ambiental, inclusão produtiva e inovação e sustentabilidade</a:t>
            </a:r>
            <a:endParaRPr sz="7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smtClean="0"/>
              <a:t>Então</a:t>
            </a:r>
            <a:r>
              <a:rPr lang="pt-BR" baseline="0" dirty="0" smtClean="0"/>
              <a:t> a nossa proposta é que a gestão de resíduos não seja mais uma preocupação para prefeitura com a solução </a:t>
            </a:r>
            <a:r>
              <a:rPr lang="pt-BR" baseline="0" dirty="0" err="1" smtClean="0"/>
              <a:t>GeRA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782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7de08752e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d7de08752e_1_79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pt-BR" sz="700" dirty="0" smtClean="0"/>
              <a:t>O </a:t>
            </a:r>
            <a:r>
              <a:rPr lang="pt-BR" sz="700" dirty="0" err="1" smtClean="0"/>
              <a:t>GeRA</a:t>
            </a:r>
            <a:r>
              <a:rPr lang="pt-BR" sz="700" dirty="0" smtClean="0"/>
              <a:t>,</a:t>
            </a:r>
            <a:r>
              <a:rPr lang="pt-BR" sz="700" baseline="0" dirty="0" smtClean="0"/>
              <a:t> é um Web </a:t>
            </a:r>
            <a:r>
              <a:rPr lang="pt-BR" sz="700" baseline="0" dirty="0" err="1" smtClean="0"/>
              <a:t>App</a:t>
            </a:r>
            <a:r>
              <a:rPr lang="pt-BR" sz="700" baseline="0" dirty="0" smtClean="0"/>
              <a:t> de Gestão de Resíduos de Araguaína/TO</a:t>
            </a:r>
            <a:endParaRPr sz="7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7de08752e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d7de08752e_1_79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tabLst/>
              <a:defRPr/>
            </a:pPr>
            <a:r>
              <a:rPr lang="pt-BR" sz="700" dirty="0" smtClean="0"/>
              <a:t>E traz como</a:t>
            </a:r>
            <a:r>
              <a:rPr lang="pt-BR" sz="700" baseline="0" dirty="0" smtClean="0"/>
              <a:t> valor uma visibilidade para Araguaína como cidade inovadora e ambientalmente responsável o que aumenta sua competitividade comercial nacional e internacional. Além de facilitar a comunicação com a sociedade e educação ambiental. Também melhora a integridade social dos catadores através da formalização e gera dados para embasar a tomada de decisões. </a:t>
            </a:r>
            <a:r>
              <a:rPr lang="pt-BR" sz="800" b="0" dirty="0" smtClean="0"/>
              <a:t>E</a:t>
            </a:r>
            <a:r>
              <a:rPr lang="pt-BR" sz="800" b="0" baseline="0" dirty="0" smtClean="0"/>
              <a:t> como ele faz isso?</a:t>
            </a:r>
            <a:endParaRPr lang="pt-BR" sz="800" b="0" dirty="0" smtClean="0"/>
          </a:p>
        </p:txBody>
      </p:sp>
    </p:spTree>
    <p:extLst>
      <p:ext uri="{BB962C8B-B14F-4D97-AF65-F5344CB8AC3E}">
        <p14:creationId xmlns:p14="http://schemas.microsoft.com/office/powerpoint/2010/main" val="375399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de08752e_1_92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tabLst/>
              <a:defRPr/>
            </a:pPr>
            <a:r>
              <a:rPr lang="pt-BR" sz="1200" b="0" dirty="0" smtClean="0"/>
              <a:t>Através</a:t>
            </a:r>
            <a:r>
              <a:rPr lang="pt-BR" sz="1200" b="0" baseline="0" dirty="0" smtClean="0"/>
              <a:t> das funções de informação, que contém um repositório didático e acessível de informações como incentivo à adoção da coleta seletiva. Já coletas, onde é possível o a</a:t>
            </a:r>
            <a:r>
              <a:rPr lang="pt-BR" sz="1200" dirty="0" smtClean="0">
                <a:latin typeface="Fjalla One" panose="020B0604020202020204" charset="0"/>
              </a:rPr>
              <a:t>companhamento das rotas de coleta de resíduos pela comunidade. Também há o espaço de denúncias,</a:t>
            </a:r>
            <a:r>
              <a:rPr lang="pt-BR" sz="1200" baseline="0" dirty="0" smtClean="0">
                <a:latin typeface="Fjalla One" panose="020B0604020202020204" charset="0"/>
              </a:rPr>
              <a:t> l</a:t>
            </a:r>
            <a:r>
              <a:rPr lang="pt-BR" sz="1200" dirty="0" smtClean="0">
                <a:latin typeface="Fjalla One" panose="020B0604020202020204" charset="0"/>
              </a:rPr>
              <a:t>ocal reservado para fazer denúncias ou reportar problemas, e um tela</a:t>
            </a:r>
            <a:r>
              <a:rPr lang="pt-BR" sz="1200" baseline="0" dirty="0" smtClean="0">
                <a:latin typeface="Fjalla One" panose="020B0604020202020204" charset="0"/>
              </a:rPr>
              <a:t> de avaliações, </a:t>
            </a:r>
            <a:r>
              <a:rPr lang="pt-BR" sz="1200" dirty="0" smtClean="0">
                <a:latin typeface="Fjalla One" panose="020B0604020202020204" charset="0"/>
              </a:rPr>
              <a:t>afim de gerar engajamento da população e dados para ações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tabLst/>
              <a:defRPr/>
            </a:pPr>
            <a:endParaRPr lang="pt-BR" sz="1200" dirty="0" smtClean="0">
              <a:latin typeface="Fjalla One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tabLst/>
              <a:defRPr/>
            </a:pPr>
            <a:endParaRPr lang="pt-BR" sz="1200" dirty="0" smtClean="0">
              <a:latin typeface="Fjalla One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lang="pt-BR" sz="1200" b="0" baseline="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1200" b="0" dirty="0"/>
          </a:p>
        </p:txBody>
      </p:sp>
      <p:sp>
        <p:nvSpPr>
          <p:cNvPr id="119" name="Google Shape;119;gd7de08752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7de08752e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d7de08752e_1_96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7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03608" y="834674"/>
            <a:ext cx="3135070" cy="12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65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7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07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13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8107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5568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60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791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108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384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39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1_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03608" y="834674"/>
            <a:ext cx="3135070" cy="12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96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3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886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ports" TargetMode="External"/><Relationship Id="rId7" Type="http://schemas.openxmlformats.org/officeDocument/2006/relationships/hyperlink" Target="https://giphy.com/clips/parksandrec-parks-and-recreation-rec-peacock-tv-ZAYqbwqYLPipqWjbd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phy.com/clips/parksandrec-parks-and-recreation-rec-peacock-tv-X4aaRfoaXPnw42Awt1" TargetMode="External"/><Relationship Id="rId5" Type="http://schemas.openxmlformats.org/officeDocument/2006/relationships/hyperlink" Target="https://giphy.com/clips/parksandrec-parks-and-recreation-rec-peacock-tv-RqmKgSOQoMovUC1BI2" TargetMode="External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8.gif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4CB79"/>
            </a:gs>
            <a:gs pos="27000">
              <a:srgbClr val="34CB79"/>
            </a:gs>
            <a:gs pos="88000">
              <a:schemeClr val="accent1">
                <a:lumMod val="45000"/>
                <a:lumOff val="55000"/>
              </a:schemeClr>
            </a:gs>
            <a:gs pos="70000">
              <a:srgbClr val="5ACAA3"/>
            </a:gs>
            <a:gs pos="100000">
              <a:srgbClr val="9DC8EC"/>
            </a:gs>
          </a:gsLst>
          <a:lin ang="2700000" scaled="1"/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03592" y="834675"/>
            <a:ext cx="6076200" cy="12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O que </a:t>
            </a:r>
            <a:r>
              <a:rPr lang="pt-BR" sz="54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se pode fazer </a:t>
            </a:r>
            <a:r>
              <a:rPr lang="pt-BR" sz="5400" dirty="0">
                <a:solidFill>
                  <a:srgbClr val="007988"/>
                </a:solidFill>
                <a:latin typeface="Fjalla One"/>
                <a:ea typeface="Fjalla One"/>
                <a:cs typeface="Fjalla One"/>
                <a:sym typeface="Fjalla One"/>
              </a:rPr>
              <a:t>hoje</a:t>
            </a:r>
            <a:r>
              <a:rPr lang="pt-BR" sz="5400" dirty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 para que o </a:t>
            </a:r>
            <a:r>
              <a:rPr lang="pt-BR" sz="54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amanhã seja </a:t>
            </a:r>
            <a:br>
              <a:rPr lang="pt-BR" sz="54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pt-BR" sz="5400" dirty="0" smtClean="0">
                <a:solidFill>
                  <a:srgbClr val="6633CC"/>
                </a:solidFill>
                <a:latin typeface="Fjalla One"/>
                <a:ea typeface="Fjalla One"/>
                <a:cs typeface="Fjalla One"/>
                <a:sym typeface="Fjalla One"/>
              </a:rPr>
              <a:t>realmente melhor? </a:t>
            </a:r>
            <a:endParaRPr sz="5400" dirty="0">
              <a:solidFill>
                <a:srgbClr val="6633C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PUNCH SLIDE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66" y="2282024"/>
            <a:ext cx="4871036" cy="4871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941095" y="694944"/>
            <a:ext cx="1831367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DEMONSTRATIVO DE UTILIZAÇÃO</a:t>
            </a:r>
            <a:endParaRPr lang="pt-BR" dirty="0"/>
          </a:p>
        </p:txBody>
      </p:sp>
      <p:sp>
        <p:nvSpPr>
          <p:cNvPr id="5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7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DEMONSTRAÇÃO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-1633728" y="2017776"/>
            <a:ext cx="1524000" cy="2359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ts val="500"/>
            </a:pPr>
            <a:r>
              <a:rPr lang="pt-BR" b="1" dirty="0" smtClean="0">
                <a:solidFill>
                  <a:srgbClr val="4285F4"/>
                </a:solidFill>
              </a:rPr>
              <a:t>CRITERIOS </a:t>
            </a:r>
            <a:r>
              <a:rPr lang="pt-BR" b="1" dirty="0">
                <a:solidFill>
                  <a:srgbClr val="4285F4"/>
                </a:solidFill>
              </a:rPr>
              <a:t>DE AVALIAÇÃO</a:t>
            </a:r>
            <a:r>
              <a:rPr lang="pt-BR" sz="800" dirty="0"/>
              <a:t/>
            </a:r>
            <a:br>
              <a:rPr lang="pt-BR" sz="800" dirty="0"/>
            </a:br>
            <a:r>
              <a:rPr lang="pt-BR" sz="800" dirty="0"/>
              <a:t>TECNOLOGIAS</a:t>
            </a:r>
            <a:br>
              <a:rPr lang="pt-BR" sz="800" dirty="0"/>
            </a:br>
            <a:r>
              <a:rPr lang="pt-BR" sz="1800" dirty="0">
                <a:solidFill>
                  <a:srgbClr val="4285F4"/>
                </a:solidFill>
              </a:rPr>
              <a:t>ESCALABILIDADE</a:t>
            </a:r>
            <a:endParaRPr lang="pt-BR" b="1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500"/>
            </a:pPr>
            <a:r>
              <a:rPr lang="pt-BR" b="1" dirty="0">
                <a:solidFill>
                  <a:schemeClr val="dk1"/>
                </a:solidFill>
              </a:rPr>
              <a:t>Apresentação da solução e/ou protótipo</a:t>
            </a:r>
            <a:r>
              <a:rPr lang="pt-BR" b="1" dirty="0" smtClean="0">
                <a:solidFill>
                  <a:schemeClr val="dk1"/>
                </a:solidFill>
              </a:rPr>
              <a:t>;</a:t>
            </a:r>
            <a:endParaRPr lang="pt-BR" sz="1800"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0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941095" y="694944"/>
            <a:ext cx="1831367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5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7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ESCALABILIDADE</a:t>
            </a:r>
          </a:p>
        </p:txBody>
      </p:sp>
      <p:sp>
        <p:nvSpPr>
          <p:cNvPr id="8" name="Retângulo 7"/>
          <p:cNvSpPr/>
          <p:nvPr/>
        </p:nvSpPr>
        <p:spPr>
          <a:xfrm>
            <a:off x="-1633728" y="2017776"/>
            <a:ext cx="1524000" cy="2359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ts val="500"/>
            </a:pPr>
            <a:r>
              <a:rPr lang="pt-BR" b="1" dirty="0" smtClean="0">
                <a:solidFill>
                  <a:srgbClr val="4285F4"/>
                </a:solidFill>
              </a:rPr>
              <a:t>CRITERIOS </a:t>
            </a:r>
            <a:r>
              <a:rPr lang="pt-BR" b="1" dirty="0">
                <a:solidFill>
                  <a:srgbClr val="4285F4"/>
                </a:solidFill>
              </a:rPr>
              <a:t>DE AVALIAÇÃO</a:t>
            </a:r>
            <a:r>
              <a:rPr lang="pt-BR" sz="800" dirty="0"/>
              <a:t/>
            </a:r>
            <a:br>
              <a:rPr lang="pt-BR" sz="800" dirty="0"/>
            </a:br>
            <a:r>
              <a:rPr lang="pt-BR" sz="800" dirty="0"/>
              <a:t>TECNOLOGIAS</a:t>
            </a:r>
            <a:br>
              <a:rPr lang="pt-BR" sz="800" dirty="0"/>
            </a:br>
            <a:r>
              <a:rPr lang="pt-BR" sz="1800" dirty="0">
                <a:solidFill>
                  <a:srgbClr val="4285F4"/>
                </a:solidFill>
              </a:rPr>
              <a:t>ESCALABILIDADE</a:t>
            </a:r>
            <a:endParaRPr lang="pt-BR" b="1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500"/>
            </a:pPr>
            <a:r>
              <a:rPr lang="pt-BR" b="1" dirty="0">
                <a:solidFill>
                  <a:schemeClr val="dk1"/>
                </a:solidFill>
              </a:rPr>
              <a:t>Apresentação da solução e/ou protótipo</a:t>
            </a:r>
            <a:r>
              <a:rPr lang="pt-BR" b="1" dirty="0" smtClean="0">
                <a:solidFill>
                  <a:schemeClr val="dk1"/>
                </a:solidFill>
              </a:rPr>
              <a:t>;</a:t>
            </a:r>
            <a:endParaRPr lang="pt-BR" sz="1800" dirty="0">
              <a:solidFill>
                <a:srgbClr val="4285F4"/>
              </a:solidFill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885942704"/>
              </p:ext>
            </p:extLst>
          </p:nvPr>
        </p:nvGraphicFramePr>
        <p:xfrm>
          <a:off x="468573" y="683083"/>
          <a:ext cx="764612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159;p31"/>
          <p:cNvSpPr txBox="1">
            <a:spLocks/>
          </p:cNvSpPr>
          <p:nvPr/>
        </p:nvSpPr>
        <p:spPr>
          <a:xfrm>
            <a:off x="5939709" y="2671452"/>
            <a:ext cx="1113864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GPS DOS CAMINHÕES EM TEMPO REAL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221023" y="4234812"/>
            <a:ext cx="252000" cy="25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702633" y="3978843"/>
            <a:ext cx="252000" cy="25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4167077" y="3395942"/>
            <a:ext cx="252000" cy="25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5638825" y="2446431"/>
            <a:ext cx="252000" cy="25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15" name="Google Shape;159;p31"/>
          <p:cNvSpPr txBox="1">
            <a:spLocks/>
          </p:cNvSpPr>
          <p:nvPr/>
        </p:nvSpPr>
        <p:spPr>
          <a:xfrm>
            <a:off x="3380709" y="2849239"/>
            <a:ext cx="1113864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ROTA DE CATADORES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9;p31"/>
          <p:cNvSpPr txBox="1">
            <a:spLocks/>
          </p:cNvSpPr>
          <p:nvPr/>
        </p:nvSpPr>
        <p:spPr>
          <a:xfrm>
            <a:off x="2827192" y="4376928"/>
            <a:ext cx="1539214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OUTRAS PESQUISAS DE OPINIÃO E FORMAS DA POPULAÇÃO PARTICIPAR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59;p31"/>
          <p:cNvSpPr txBox="1">
            <a:spLocks/>
          </p:cNvSpPr>
          <p:nvPr/>
        </p:nvSpPr>
        <p:spPr>
          <a:xfrm>
            <a:off x="644014" y="3486614"/>
            <a:ext cx="120347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MAIS CONTEÚDOS EDUCACIONAIS E QUIZZ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7118888" y="1445015"/>
            <a:ext cx="252000" cy="25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19" name="Google Shape;159;p31"/>
          <p:cNvSpPr txBox="1">
            <a:spLocks/>
          </p:cNvSpPr>
          <p:nvPr/>
        </p:nvSpPr>
        <p:spPr>
          <a:xfrm>
            <a:off x="7424993" y="1404589"/>
            <a:ext cx="1113864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DEMANDAS DE GESTÃO DE RESÍDUOS SÓLIDOS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99" y="2065436"/>
            <a:ext cx="720000" cy="720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55" y="2552860"/>
            <a:ext cx="720000" cy="7200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06" y="4279878"/>
            <a:ext cx="720000" cy="720000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>
            <a:off x="7765925" y="873455"/>
            <a:ext cx="432000" cy="432000"/>
          </a:xfrm>
          <a:prstGeom prst="ellipse">
            <a:avLst/>
          </a:prstGeom>
          <a:noFill/>
          <a:ln w="28575">
            <a:solidFill>
              <a:srgbClr val="007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ln>
                  <a:solidFill>
                    <a:srgbClr val="007988"/>
                  </a:solidFill>
                </a:ln>
                <a:solidFill>
                  <a:schemeClr val="bg1"/>
                </a:solidFill>
                <a:latin typeface="Fjalla One" panose="020B0604020202020204" charset="0"/>
              </a:rPr>
              <a:t>+</a:t>
            </a:r>
            <a:endParaRPr lang="pt-BR" sz="3200" b="1" dirty="0">
              <a:ln>
                <a:solidFill>
                  <a:srgbClr val="007988"/>
                </a:solidFill>
              </a:ln>
              <a:solidFill>
                <a:schemeClr val="bg1"/>
              </a:solidFill>
              <a:latin typeface="Fjalla One" panose="020B0604020202020204" charset="0"/>
            </a:endParaRPr>
          </a:p>
        </p:txBody>
      </p:sp>
      <p:pic>
        <p:nvPicPr>
          <p:cNvPr id="1026" name="Picture 2" descr="https://media.discordapp.net/attachments/844727107530522675/846011707611545600/online-learning.png?width=390&amp;height=390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49" y="274067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3" y="1515002"/>
            <a:ext cx="1332000" cy="13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48" y="1719386"/>
            <a:ext cx="2523011" cy="97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5" b="39011"/>
          <a:stretch/>
        </p:blipFill>
        <p:spPr>
          <a:xfrm>
            <a:off x="6348323" y="2261524"/>
            <a:ext cx="1677480" cy="548902"/>
          </a:xfrm>
          <a:prstGeom prst="rect">
            <a:avLst/>
          </a:prstGeom>
        </p:spPr>
      </p:pic>
      <p:sp>
        <p:nvSpPr>
          <p:cNvPr id="17" name="Google Shape;159;p31"/>
          <p:cNvSpPr txBox="1">
            <a:spLocks/>
          </p:cNvSpPr>
          <p:nvPr/>
        </p:nvSpPr>
        <p:spPr>
          <a:xfrm>
            <a:off x="362239" y="3145314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MEU LIX0</a:t>
            </a:r>
          </a:p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(Aplicativo, Fortaleza/CE)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59;p31"/>
          <p:cNvSpPr txBox="1">
            <a:spLocks/>
          </p:cNvSpPr>
          <p:nvPr/>
        </p:nvSpPr>
        <p:spPr>
          <a:xfrm>
            <a:off x="3081250" y="3145314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CIDADE LIMPA</a:t>
            </a:r>
          </a:p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(Plataforma, Bom Despacho/MG)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59;p31"/>
          <p:cNvSpPr txBox="1">
            <a:spLocks/>
          </p:cNvSpPr>
          <p:nvPr/>
        </p:nvSpPr>
        <p:spPr>
          <a:xfrm>
            <a:off x="5800260" y="3145314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RECOL</a:t>
            </a:r>
          </a:p>
          <a:p>
            <a:pPr algn="ctr"/>
            <a:r>
              <a:rPr lang="pt-BR" sz="12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(Empresa, Araguaína/TO)</a:t>
            </a:r>
            <a:endParaRPr lang="pt-BR" sz="1200" dirty="0">
              <a:solidFill>
                <a:schemeClr val="tx1"/>
              </a:solidFill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6"/>
          <a:stretch/>
        </p:blipFill>
        <p:spPr>
          <a:xfrm>
            <a:off x="6827373" y="1490618"/>
            <a:ext cx="719379" cy="900000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CONCORRENTES</a:t>
            </a:r>
            <a:endParaRPr lang="pt-BR" dirty="0"/>
          </a:p>
        </p:txBody>
      </p:sp>
      <p:sp>
        <p:nvSpPr>
          <p:cNvPr id="27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28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CONCORRENTES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49090" t="25151" r="35944" b="49965"/>
          <a:stretch/>
        </p:blipFill>
        <p:spPr>
          <a:xfrm>
            <a:off x="1432051" y="3799206"/>
            <a:ext cx="633984" cy="59269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49090" t="25151" r="35944" b="49965"/>
          <a:stretch/>
        </p:blipFill>
        <p:spPr>
          <a:xfrm>
            <a:off x="4151061" y="3799206"/>
            <a:ext cx="633984" cy="59269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62" y="3888261"/>
            <a:ext cx="432000" cy="432000"/>
          </a:xfrm>
          <a:prstGeom prst="rect">
            <a:avLst/>
          </a:prstGeom>
        </p:spPr>
      </p:pic>
      <p:sp>
        <p:nvSpPr>
          <p:cNvPr id="16" name="Google Shape;159;p31"/>
          <p:cNvSpPr txBox="1">
            <a:spLocks/>
          </p:cNvSpPr>
          <p:nvPr/>
        </p:nvSpPr>
        <p:spPr>
          <a:xfrm>
            <a:off x="6954517" y="4361358"/>
            <a:ext cx="40037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Dados</a:t>
            </a:r>
          </a:p>
        </p:txBody>
      </p:sp>
      <p:sp>
        <p:nvSpPr>
          <p:cNvPr id="23" name="Google Shape;159;p31"/>
          <p:cNvSpPr txBox="1">
            <a:spLocks/>
          </p:cNvSpPr>
          <p:nvPr/>
        </p:nvSpPr>
        <p:spPr>
          <a:xfrm>
            <a:off x="4263511" y="4409316"/>
            <a:ext cx="40037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Rotas</a:t>
            </a:r>
          </a:p>
        </p:txBody>
      </p:sp>
      <p:sp>
        <p:nvSpPr>
          <p:cNvPr id="24" name="Google Shape;159;p31"/>
          <p:cNvSpPr txBox="1">
            <a:spLocks/>
          </p:cNvSpPr>
          <p:nvPr/>
        </p:nvSpPr>
        <p:spPr>
          <a:xfrm>
            <a:off x="1544501" y="4415481"/>
            <a:ext cx="40037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00" dirty="0" smtClean="0">
                <a:solidFill>
                  <a:schemeClr val="tx1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Rotas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780674" y="694944"/>
            <a:ext cx="1670946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CRIATIVIDADE E ORIGINALIZADA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-1780674" y="2210922"/>
            <a:ext cx="1670946" cy="179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POR QUE O PROJETO DE VOCÊS É DIFERENTE?</a:t>
            </a:r>
          </a:p>
          <a:p>
            <a:pPr algn="ctr"/>
            <a:r>
              <a:rPr lang="pt-BR" dirty="0"/>
              <a:t>Inovação e criatividade</a:t>
            </a:r>
          </a:p>
          <a:p>
            <a:pPr algn="ctr"/>
            <a:endParaRPr lang="pt-BR" dirty="0"/>
          </a:p>
        </p:txBody>
      </p:sp>
      <p:sp>
        <p:nvSpPr>
          <p:cNvPr id="5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6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POR QUE O NOSSO</a:t>
            </a:r>
          </a:p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É MELHOR?</a:t>
            </a:r>
            <a:endParaRPr lang="pt-BR" sz="2800" dirty="0">
              <a:latin typeface="Fjalla One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33329" t="25151" r="51951" b="49965"/>
          <a:stretch/>
        </p:blipFill>
        <p:spPr>
          <a:xfrm>
            <a:off x="2668598" y="2451529"/>
            <a:ext cx="1008000" cy="958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33329" t="53541" r="52534" b="21977"/>
          <a:stretch/>
        </p:blipFill>
        <p:spPr>
          <a:xfrm>
            <a:off x="4236390" y="1908970"/>
            <a:ext cx="1008000" cy="9814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49579" t="25151" r="35944" b="49798"/>
          <a:stretch/>
        </p:blipFill>
        <p:spPr>
          <a:xfrm>
            <a:off x="443946" y="1908970"/>
            <a:ext cx="1008000" cy="9806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l="49201" t="53288" r="35944" b="21819"/>
          <a:stretch/>
        </p:blipFill>
        <p:spPr>
          <a:xfrm>
            <a:off x="4938353" y="2897356"/>
            <a:ext cx="1008000" cy="94970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04" y="3001764"/>
            <a:ext cx="864000" cy="864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t="27671" r="8905"/>
          <a:stretch/>
        </p:blipFill>
        <p:spPr>
          <a:xfrm>
            <a:off x="6302064" y="1776442"/>
            <a:ext cx="2565799" cy="2552066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 flipH="1">
            <a:off x="1961453" y="2632084"/>
            <a:ext cx="35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Fjalla One" panose="020B0604020202020204" charset="0"/>
              </a:rPr>
              <a:t>+</a:t>
            </a:r>
            <a:endParaRPr lang="pt-BR" sz="3200" dirty="0">
              <a:latin typeface="Fjalla One" panose="020B060402020202020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flipH="1">
            <a:off x="3778185" y="2633847"/>
            <a:ext cx="35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Fjalla One" panose="020B0604020202020204" charset="0"/>
              </a:rPr>
              <a:t>+</a:t>
            </a:r>
            <a:endParaRPr lang="pt-BR" sz="3200" dirty="0">
              <a:latin typeface="Fjalla One" panose="020B060402020202020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 flipH="1">
            <a:off x="5945447" y="2632084"/>
            <a:ext cx="35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Fjalla One" panose="020B0604020202020204" charset="0"/>
              </a:rPr>
              <a:t>=</a:t>
            </a:r>
          </a:p>
        </p:txBody>
      </p:sp>
      <p:sp>
        <p:nvSpPr>
          <p:cNvPr id="16" name="Google Shape;159;p31"/>
          <p:cNvSpPr txBox="1">
            <a:spLocks/>
          </p:cNvSpPr>
          <p:nvPr/>
        </p:nvSpPr>
        <p:spPr>
          <a:xfrm>
            <a:off x="289794" y="4093021"/>
            <a:ext cx="1555086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 dirty="0" smtClean="0">
                <a:solidFill>
                  <a:srgbClr val="6633CC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ROTAS DE COLETA E</a:t>
            </a:r>
          </a:p>
          <a:p>
            <a:pPr algn="r"/>
            <a:r>
              <a:rPr lang="pt-BR" sz="1400" dirty="0" smtClean="0">
                <a:solidFill>
                  <a:srgbClr val="6633CC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DADOS &amp; INSIGHTS</a:t>
            </a:r>
          </a:p>
        </p:txBody>
      </p:sp>
      <p:sp>
        <p:nvSpPr>
          <p:cNvPr id="17" name="Google Shape;159;p31"/>
          <p:cNvSpPr txBox="1">
            <a:spLocks/>
          </p:cNvSpPr>
          <p:nvPr/>
        </p:nvSpPr>
        <p:spPr>
          <a:xfrm>
            <a:off x="4504642" y="4093021"/>
            <a:ext cx="142114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 dirty="0" smtClean="0">
                <a:solidFill>
                  <a:srgbClr val="6633CC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ENGAJAMENTO DA </a:t>
            </a:r>
          </a:p>
          <a:p>
            <a:pPr algn="r"/>
            <a:r>
              <a:rPr lang="pt-BR" sz="1400" dirty="0" smtClean="0">
                <a:solidFill>
                  <a:srgbClr val="6633CC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POPULAÇÃO</a:t>
            </a:r>
          </a:p>
        </p:txBody>
      </p:sp>
      <p:sp>
        <p:nvSpPr>
          <p:cNvPr id="18" name="Google Shape;159;p31"/>
          <p:cNvSpPr txBox="1">
            <a:spLocks/>
          </p:cNvSpPr>
          <p:nvPr/>
        </p:nvSpPr>
        <p:spPr>
          <a:xfrm>
            <a:off x="2221365" y="4093021"/>
            <a:ext cx="142114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 dirty="0" smtClean="0">
                <a:solidFill>
                  <a:srgbClr val="6633CC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EDUCAÇÃO AMBIENTAL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870472763"/>
              </p:ext>
            </p:extLst>
          </p:nvPr>
        </p:nvGraphicFramePr>
        <p:xfrm>
          <a:off x="2043151" y="352614"/>
          <a:ext cx="3131865" cy="292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4177580816"/>
              </p:ext>
            </p:extLst>
          </p:nvPr>
        </p:nvGraphicFramePr>
        <p:xfrm>
          <a:off x="2043150" y="2216886"/>
          <a:ext cx="3131865" cy="292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391883563"/>
              </p:ext>
            </p:extLst>
          </p:nvPr>
        </p:nvGraphicFramePr>
        <p:xfrm>
          <a:off x="4211438" y="352614"/>
          <a:ext cx="3131865" cy="292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2640782285"/>
              </p:ext>
            </p:extLst>
          </p:nvPr>
        </p:nvGraphicFramePr>
        <p:xfrm>
          <a:off x="4211438" y="2216886"/>
          <a:ext cx="3131865" cy="292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1046188" y="1639075"/>
            <a:ext cx="15472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800" b="1" dirty="0">
                <a:solidFill>
                  <a:srgbClr val="6633CC"/>
                </a:solidFill>
                <a:latin typeface="Fjalla One" panose="020B0604020202020204" charset="0"/>
                <a:ea typeface="Verdana" panose="020B0604030504040204" pitchFamily="34" charset="0"/>
              </a:rPr>
              <a:t>Eduarda Araújo</a:t>
            </a:r>
          </a:p>
          <a:p>
            <a:pPr algn="r"/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Especialista de</a:t>
            </a:r>
          </a:p>
          <a:p>
            <a:pPr algn="r"/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Inovação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046188" y="3422817"/>
            <a:ext cx="14943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800" b="1" dirty="0" smtClean="0">
                <a:solidFill>
                  <a:srgbClr val="34CB79"/>
                </a:solidFill>
                <a:latin typeface="Fjalla One" panose="020B0604020202020204" charset="0"/>
                <a:ea typeface="Verdana" panose="020B0604030504040204" pitchFamily="34" charset="0"/>
              </a:rPr>
              <a:t>Gabriel Dantas</a:t>
            </a:r>
            <a:endParaRPr lang="pt-BR" sz="1800" b="1" dirty="0">
              <a:solidFill>
                <a:srgbClr val="34CB79"/>
              </a:solidFill>
              <a:latin typeface="Fjalla One" panose="020B0604020202020204" charset="0"/>
              <a:ea typeface="Verdana" panose="020B0604030504040204" pitchFamily="34" charset="0"/>
            </a:endParaRPr>
          </a:p>
          <a:p>
            <a:pPr algn="r"/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Especialista de</a:t>
            </a:r>
          </a:p>
          <a:p>
            <a:pPr algn="r"/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Inovação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793047" y="1639075"/>
            <a:ext cx="14013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rgbClr val="34CB79"/>
                </a:solidFill>
                <a:latin typeface="Fjalla One" panose="020B0604020202020204" charset="0"/>
                <a:ea typeface="Verdana" panose="020B0604030504040204" pitchFamily="34" charset="0"/>
              </a:rPr>
              <a:t>Emília Veras</a:t>
            </a:r>
            <a:endParaRPr lang="pt-BR" sz="1800" b="1" dirty="0">
              <a:solidFill>
                <a:srgbClr val="34CB79"/>
              </a:solidFill>
              <a:latin typeface="Fjalla One" panose="020B0604020202020204" charset="0"/>
              <a:ea typeface="Verdana" panose="020B0604030504040204" pitchFamily="34" charset="0"/>
            </a:endParaRPr>
          </a:p>
          <a:p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Especialista de</a:t>
            </a:r>
          </a:p>
          <a:p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Inovação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793047" y="3422817"/>
            <a:ext cx="15007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rgbClr val="6633CC"/>
                </a:solidFill>
                <a:latin typeface="Fjalla One" panose="020B0604020202020204" charset="0"/>
                <a:ea typeface="Verdana" panose="020B0604030504040204" pitchFamily="34" charset="0"/>
              </a:rPr>
              <a:t>Manoel Dantas</a:t>
            </a:r>
            <a:endParaRPr lang="pt-BR" sz="1800" b="1" dirty="0">
              <a:solidFill>
                <a:srgbClr val="6633CC"/>
              </a:solidFill>
              <a:latin typeface="Fjalla One" panose="020B0604020202020204" charset="0"/>
              <a:ea typeface="Verdana" panose="020B0604030504040204" pitchFamily="34" charset="0"/>
            </a:endParaRPr>
          </a:p>
          <a:p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Especialista de</a:t>
            </a:r>
          </a:p>
          <a:p>
            <a:r>
              <a:rPr lang="pt-BR" sz="1600" dirty="0">
                <a:solidFill>
                  <a:srgbClr val="F8F8F8"/>
                </a:solidFill>
                <a:latin typeface="Fjalla One" panose="020B0604020202020204" charset="0"/>
                <a:ea typeface="Verdana" panose="020B0604030504040204" pitchFamily="34" charset="0"/>
              </a:rPr>
              <a:t>Inovação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459261" y="33255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Fjalla One" panose="020B0604020202020204" charset="0"/>
                <a:ea typeface="Verdana" panose="020B0604030504040204" pitchFamily="34" charset="0"/>
              </a:rPr>
              <a:t>EQUIPE 26 - POTIGUARES</a:t>
            </a:r>
            <a:endParaRPr lang="pt-BR" sz="1800" b="1" dirty="0">
              <a:solidFill>
                <a:schemeClr val="tx1"/>
              </a:solidFill>
              <a:latin typeface="Fjalla One" panose="020B0604020202020204" charset="0"/>
              <a:ea typeface="Verdana" panose="020B0604030504040204" pitchFamily="34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32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33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;p15"/>
          <p:cNvSpPr txBox="1">
            <a:spLocks noGrp="1"/>
          </p:cNvSpPr>
          <p:nvPr>
            <p:ph type="title"/>
          </p:nvPr>
        </p:nvSpPr>
        <p:spPr>
          <a:xfrm>
            <a:off x="419634" y="779121"/>
            <a:ext cx="8085315" cy="12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Vamos junto com o </a:t>
            </a:r>
            <a:r>
              <a:rPr lang="pt-BR" sz="4800" dirty="0" err="1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GeRA</a:t>
            </a: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/>
            </a:r>
            <a:b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fazer com que Araguaína </a:t>
            </a:r>
            <a:b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tenha </a:t>
            </a:r>
            <a:r>
              <a:rPr lang="pt-BR" sz="4800" dirty="0" smtClean="0">
                <a:solidFill>
                  <a:srgbClr val="007988"/>
                </a:solidFill>
                <a:latin typeface="Fjalla One"/>
                <a:ea typeface="Fjalla One"/>
                <a:cs typeface="Fjalla One"/>
                <a:sym typeface="Fjalla One"/>
              </a:rPr>
              <a:t>agora</a:t>
            </a: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 uma </a:t>
            </a:r>
            <a:b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gestão de resíduos sólidos </a:t>
            </a:r>
            <a:br>
              <a:rPr lang="pt-BR" sz="48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pt-BR" sz="4800" dirty="0" smtClean="0">
                <a:solidFill>
                  <a:srgbClr val="6633CC"/>
                </a:solidFill>
                <a:latin typeface="Fjalla One"/>
                <a:ea typeface="Fjalla One"/>
                <a:cs typeface="Fjalla One"/>
                <a:sym typeface="Fjalla One"/>
              </a:rPr>
              <a:t>com o padrão do futuro? </a:t>
            </a:r>
            <a:endParaRPr sz="4800" dirty="0">
              <a:solidFill>
                <a:srgbClr val="6633C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5124" name="Picture 4" descr="https://media.giphy.com/channel_assets/sports/P658KMA9mwy4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-13149263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9" descr="Why Are You Trying To Screw Me?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42863" y="6657975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What's Galentine's Day You Ask?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42863" y="891381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1" descr="Ladies Celebrating Ladies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42863" y="1116965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PUNCH SLIDE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2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t="45402"/>
          <a:stretch/>
        </p:blipFill>
        <p:spPr>
          <a:xfrm>
            <a:off x="-15260" y="0"/>
            <a:ext cx="91745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4">
            <a:alphaModFix/>
          </a:blip>
          <a:srcRect r="50057" b="47381"/>
          <a:stretch/>
        </p:blipFill>
        <p:spPr>
          <a:xfrm>
            <a:off x="495355" y="341172"/>
            <a:ext cx="2103468" cy="221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5">
            <a:alphaModFix/>
          </a:blip>
          <a:srcRect r="22233" b="49646"/>
          <a:stretch/>
        </p:blipFill>
        <p:spPr>
          <a:xfrm>
            <a:off x="-3090" y="0"/>
            <a:ext cx="4366544" cy="2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5">
            <a:alphaModFix/>
          </a:blip>
          <a:srcRect t="82669"/>
          <a:stretch/>
        </p:blipFill>
        <p:spPr>
          <a:xfrm>
            <a:off x="4000139" y="4252102"/>
            <a:ext cx="5143861" cy="89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 flipH="1">
            <a:off x="4194134" y="2847141"/>
            <a:ext cx="190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Fjalla One" panose="020B0604020202020204" charset="0"/>
              </a:rPr>
              <a:t>OBRIGADA!</a:t>
            </a:r>
            <a:endParaRPr lang="pt-BR" sz="2400" dirty="0">
              <a:solidFill>
                <a:schemeClr val="bg1"/>
              </a:solidFill>
              <a:latin typeface="Fjalla One" panose="020B0604020202020204" charset="0"/>
            </a:endParaRPr>
          </a:p>
        </p:txBody>
      </p:sp>
      <p:pic>
        <p:nvPicPr>
          <p:cNvPr id="7" name="Picture 2" descr="good magazine GIF by GOOD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3" y="2339026"/>
            <a:ext cx="2573977" cy="14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Arredondado 32"/>
          <p:cNvSpPr/>
          <p:nvPr/>
        </p:nvSpPr>
        <p:spPr>
          <a:xfrm>
            <a:off x="6429840" y="2543007"/>
            <a:ext cx="1793241" cy="98263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PROBLEMA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939308" y="2736114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947550" y="1218438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5499201" y="1218438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511728" y="2736114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/>
          <p:cNvCxnSpPr/>
          <p:nvPr/>
        </p:nvCxnSpPr>
        <p:spPr>
          <a:xfrm>
            <a:off x="2763748" y="3327654"/>
            <a:ext cx="1099335" cy="34022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3554858" y="1900719"/>
            <a:ext cx="742744" cy="121235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H="1">
            <a:off x="4943934" y="1993187"/>
            <a:ext cx="645208" cy="118152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H="1">
            <a:off x="5270643" y="3129858"/>
            <a:ext cx="993679" cy="53801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vre 25"/>
          <p:cNvSpPr/>
          <p:nvPr/>
        </p:nvSpPr>
        <p:spPr>
          <a:xfrm>
            <a:off x="3725414" y="3820813"/>
            <a:ext cx="1541124" cy="780836"/>
          </a:xfrm>
          <a:custGeom>
            <a:avLst/>
            <a:gdLst>
              <a:gd name="connsiteX0" fmla="*/ 133564 w 1541124"/>
              <a:gd name="connsiteY0" fmla="*/ 318499 h 780836"/>
              <a:gd name="connsiteX1" fmla="*/ 359596 w 1541124"/>
              <a:gd name="connsiteY1" fmla="*/ 390418 h 780836"/>
              <a:gd name="connsiteX2" fmla="*/ 441789 w 1541124"/>
              <a:gd name="connsiteY2" fmla="*/ 349322 h 780836"/>
              <a:gd name="connsiteX3" fmla="*/ 636998 w 1541124"/>
              <a:gd name="connsiteY3" fmla="*/ 400692 h 780836"/>
              <a:gd name="connsiteX4" fmla="*/ 904126 w 1541124"/>
              <a:gd name="connsiteY4" fmla="*/ 410967 h 780836"/>
              <a:gd name="connsiteX5" fmla="*/ 945223 w 1541124"/>
              <a:gd name="connsiteY5" fmla="*/ 472612 h 780836"/>
              <a:gd name="connsiteX6" fmla="*/ 976045 w 1541124"/>
              <a:gd name="connsiteY6" fmla="*/ 328773 h 780836"/>
              <a:gd name="connsiteX7" fmla="*/ 1109609 w 1541124"/>
              <a:gd name="connsiteY7" fmla="*/ 236306 h 780836"/>
              <a:gd name="connsiteX8" fmla="*/ 1202077 w 1541124"/>
              <a:gd name="connsiteY8" fmla="*/ 236306 h 780836"/>
              <a:gd name="connsiteX9" fmla="*/ 1191802 w 1541124"/>
              <a:gd name="connsiteY9" fmla="*/ 133564 h 780836"/>
              <a:gd name="connsiteX10" fmla="*/ 1191802 w 1541124"/>
              <a:gd name="connsiteY10" fmla="*/ 0 h 780836"/>
              <a:gd name="connsiteX11" fmla="*/ 1356189 w 1541124"/>
              <a:gd name="connsiteY11" fmla="*/ 51371 h 780836"/>
              <a:gd name="connsiteX12" fmla="*/ 1356189 w 1541124"/>
              <a:gd name="connsiteY12" fmla="*/ 215758 h 780836"/>
              <a:gd name="connsiteX13" fmla="*/ 1428108 w 1541124"/>
              <a:gd name="connsiteY13" fmla="*/ 215758 h 780836"/>
              <a:gd name="connsiteX14" fmla="*/ 1458931 w 1541124"/>
              <a:gd name="connsiteY14" fmla="*/ 256854 h 780836"/>
              <a:gd name="connsiteX15" fmla="*/ 1489753 w 1541124"/>
              <a:gd name="connsiteY15" fmla="*/ 297951 h 780836"/>
              <a:gd name="connsiteX16" fmla="*/ 1489753 w 1541124"/>
              <a:gd name="connsiteY16" fmla="*/ 441789 h 780836"/>
              <a:gd name="connsiteX17" fmla="*/ 1541124 w 1541124"/>
              <a:gd name="connsiteY17" fmla="*/ 513708 h 780836"/>
              <a:gd name="connsiteX18" fmla="*/ 1500027 w 1541124"/>
              <a:gd name="connsiteY18" fmla="*/ 657546 h 780836"/>
              <a:gd name="connsiteX19" fmla="*/ 1448656 w 1541124"/>
              <a:gd name="connsiteY19" fmla="*/ 698643 h 780836"/>
              <a:gd name="connsiteX20" fmla="*/ 1500027 w 1541124"/>
              <a:gd name="connsiteY20" fmla="*/ 780836 h 780836"/>
              <a:gd name="connsiteX21" fmla="*/ 1191802 w 1541124"/>
              <a:gd name="connsiteY21" fmla="*/ 636998 h 780836"/>
              <a:gd name="connsiteX22" fmla="*/ 1078787 w 1541124"/>
              <a:gd name="connsiteY22" fmla="*/ 698643 h 780836"/>
              <a:gd name="connsiteX23" fmla="*/ 986319 w 1541124"/>
              <a:gd name="connsiteY23" fmla="*/ 698643 h 780836"/>
              <a:gd name="connsiteX24" fmla="*/ 986319 w 1541124"/>
              <a:gd name="connsiteY24" fmla="*/ 647272 h 780836"/>
              <a:gd name="connsiteX25" fmla="*/ 893852 w 1541124"/>
              <a:gd name="connsiteY25" fmla="*/ 647272 h 780836"/>
              <a:gd name="connsiteX26" fmla="*/ 863029 w 1541124"/>
              <a:gd name="connsiteY26" fmla="*/ 729466 h 780836"/>
              <a:gd name="connsiteX27" fmla="*/ 606175 w 1541124"/>
              <a:gd name="connsiteY27" fmla="*/ 719191 h 780836"/>
              <a:gd name="connsiteX28" fmla="*/ 575353 w 1541124"/>
              <a:gd name="connsiteY28" fmla="*/ 636998 h 780836"/>
              <a:gd name="connsiteX29" fmla="*/ 462337 w 1541124"/>
              <a:gd name="connsiteY29" fmla="*/ 667821 h 780836"/>
              <a:gd name="connsiteX30" fmla="*/ 421241 w 1541124"/>
              <a:gd name="connsiteY30" fmla="*/ 626724 h 780836"/>
              <a:gd name="connsiteX31" fmla="*/ 359596 w 1541124"/>
              <a:gd name="connsiteY31" fmla="*/ 719191 h 780836"/>
              <a:gd name="connsiteX32" fmla="*/ 71919 w 1541124"/>
              <a:gd name="connsiteY32" fmla="*/ 719191 h 780836"/>
              <a:gd name="connsiteX33" fmla="*/ 0 w 1541124"/>
              <a:gd name="connsiteY33" fmla="*/ 534257 h 780836"/>
              <a:gd name="connsiteX34" fmla="*/ 133564 w 1541124"/>
              <a:gd name="connsiteY34" fmla="*/ 318499 h 78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41124" h="780836">
                <a:moveTo>
                  <a:pt x="133564" y="318499"/>
                </a:moveTo>
                <a:lnTo>
                  <a:pt x="359596" y="390418"/>
                </a:lnTo>
                <a:lnTo>
                  <a:pt x="441789" y="349322"/>
                </a:lnTo>
                <a:lnTo>
                  <a:pt x="636998" y="400692"/>
                </a:lnTo>
                <a:lnTo>
                  <a:pt x="904126" y="410967"/>
                </a:lnTo>
                <a:lnTo>
                  <a:pt x="945223" y="472612"/>
                </a:lnTo>
                <a:lnTo>
                  <a:pt x="976045" y="328773"/>
                </a:lnTo>
                <a:lnTo>
                  <a:pt x="1109609" y="236306"/>
                </a:lnTo>
                <a:lnTo>
                  <a:pt x="1202077" y="236306"/>
                </a:lnTo>
                <a:lnTo>
                  <a:pt x="1191802" y="133564"/>
                </a:lnTo>
                <a:lnTo>
                  <a:pt x="1191802" y="0"/>
                </a:lnTo>
                <a:lnTo>
                  <a:pt x="1356189" y="51371"/>
                </a:lnTo>
                <a:lnTo>
                  <a:pt x="1356189" y="215758"/>
                </a:lnTo>
                <a:lnTo>
                  <a:pt x="1428108" y="215758"/>
                </a:lnTo>
                <a:lnTo>
                  <a:pt x="1458931" y="256854"/>
                </a:lnTo>
                <a:lnTo>
                  <a:pt x="1489753" y="297951"/>
                </a:lnTo>
                <a:lnTo>
                  <a:pt x="1489753" y="441789"/>
                </a:lnTo>
                <a:lnTo>
                  <a:pt x="1541124" y="513708"/>
                </a:lnTo>
                <a:lnTo>
                  <a:pt x="1500027" y="657546"/>
                </a:lnTo>
                <a:lnTo>
                  <a:pt x="1448656" y="698643"/>
                </a:lnTo>
                <a:lnTo>
                  <a:pt x="1500027" y="780836"/>
                </a:lnTo>
                <a:lnTo>
                  <a:pt x="1191802" y="636998"/>
                </a:lnTo>
                <a:lnTo>
                  <a:pt x="1078787" y="698643"/>
                </a:lnTo>
                <a:lnTo>
                  <a:pt x="986319" y="698643"/>
                </a:lnTo>
                <a:lnTo>
                  <a:pt x="986319" y="647272"/>
                </a:lnTo>
                <a:lnTo>
                  <a:pt x="893852" y="647272"/>
                </a:lnTo>
                <a:lnTo>
                  <a:pt x="863029" y="729466"/>
                </a:lnTo>
                <a:lnTo>
                  <a:pt x="606175" y="719191"/>
                </a:lnTo>
                <a:lnTo>
                  <a:pt x="575353" y="636998"/>
                </a:lnTo>
                <a:lnTo>
                  <a:pt x="462337" y="667821"/>
                </a:lnTo>
                <a:lnTo>
                  <a:pt x="421241" y="626724"/>
                </a:lnTo>
                <a:lnTo>
                  <a:pt x="359596" y="719191"/>
                </a:lnTo>
                <a:lnTo>
                  <a:pt x="71919" y="719191"/>
                </a:lnTo>
                <a:lnTo>
                  <a:pt x="0" y="534257"/>
                </a:lnTo>
                <a:lnTo>
                  <a:pt x="133564" y="318499"/>
                </a:lnTo>
                <a:close/>
              </a:path>
            </a:pathLst>
          </a:custGeom>
          <a:solidFill>
            <a:srgbClr val="0079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BACB13"/>
              </a:solidFill>
            </a:endParaRP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4008885" y="4610254"/>
            <a:ext cx="21023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 smtClean="0">
                <a:latin typeface="Fjalla One" panose="020B0604020202020204" charset="0"/>
              </a:rPr>
              <a:t>Araguaína</a:t>
            </a:r>
            <a:endParaRPr lang="pt-BR" sz="1600" dirty="0">
              <a:latin typeface="Fjalla One" panose="020B0604020202020204" charset="0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12" y="2862114"/>
            <a:ext cx="360000" cy="360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71" y="1416438"/>
            <a:ext cx="216000" cy="216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02" y="1416438"/>
            <a:ext cx="216000" cy="216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8" y="1334319"/>
            <a:ext cx="360000" cy="360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28" y="2862114"/>
            <a:ext cx="360000" cy="360000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7016937" y="2686473"/>
            <a:ext cx="1206144" cy="8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dirty="0" smtClean="0">
                <a:latin typeface="Fjalla One" panose="020B0604020202020204" charset="0"/>
              </a:rPr>
              <a:t>RESÍDUOS</a:t>
            </a:r>
          </a:p>
          <a:p>
            <a:pPr algn="ctr"/>
            <a:r>
              <a:rPr lang="pt-BR" sz="1800" dirty="0" smtClean="0">
                <a:latin typeface="Fjalla One" panose="020B0604020202020204" charset="0"/>
              </a:rPr>
              <a:t>SÓLIDOS</a:t>
            </a:r>
            <a:endParaRPr lang="pt-BR" sz="1600" dirty="0">
              <a:latin typeface="Fjalla One" panose="020B0604020202020204" charset="0"/>
            </a:endParaRPr>
          </a:p>
        </p:txBody>
      </p:sp>
      <p:pic>
        <p:nvPicPr>
          <p:cNvPr id="4098" name="Picture 2" descr="Frustrated Parks And Recreation 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499"/>
            <a:ext cx="2857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76" y="694944"/>
            <a:ext cx="360000" cy="360000"/>
          </a:xfrm>
          <a:prstGeom prst="rect">
            <a:avLst/>
          </a:prstGeom>
        </p:spPr>
      </p:pic>
      <p:sp>
        <p:nvSpPr>
          <p:cNvPr id="39" name="Elipse 38"/>
          <p:cNvSpPr/>
          <p:nvPr/>
        </p:nvSpPr>
        <p:spPr>
          <a:xfrm>
            <a:off x="4369976" y="554486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70" y="1720719"/>
            <a:ext cx="360000" cy="360000"/>
          </a:xfrm>
          <a:prstGeom prst="rect">
            <a:avLst/>
          </a:prstGeom>
        </p:spPr>
      </p:pic>
      <p:sp>
        <p:nvSpPr>
          <p:cNvPr id="42" name="Elipse 41"/>
          <p:cNvSpPr/>
          <p:nvPr/>
        </p:nvSpPr>
        <p:spPr>
          <a:xfrm>
            <a:off x="1709970" y="1594719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28" y="1720719"/>
            <a:ext cx="360000" cy="360000"/>
          </a:xfrm>
          <a:prstGeom prst="rect">
            <a:avLst/>
          </a:prstGeom>
        </p:spPr>
      </p:pic>
      <p:sp>
        <p:nvSpPr>
          <p:cNvPr id="44" name="Elipse 43"/>
          <p:cNvSpPr/>
          <p:nvPr/>
        </p:nvSpPr>
        <p:spPr>
          <a:xfrm>
            <a:off x="6637728" y="1575655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 flipH="1">
            <a:off x="4580386" y="1306944"/>
            <a:ext cx="81710" cy="19947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2382772" y="2143873"/>
            <a:ext cx="1758896" cy="132268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4981976" y="2179313"/>
            <a:ext cx="1636543" cy="13463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57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3055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0581" y="428859"/>
            <a:ext cx="2102316" cy="572700"/>
          </a:xfrm>
        </p:spPr>
        <p:txBody>
          <a:bodyPr>
            <a:normAutofit/>
          </a:bodyPr>
          <a:lstStyle/>
          <a:p>
            <a:r>
              <a:rPr lang="pt-BR" sz="2400" dirty="0" smtClean="0">
                <a:latin typeface="Fjalla One" panose="020B0604020202020204" charset="0"/>
              </a:rPr>
              <a:t>1,2 kg/dia</a:t>
            </a:r>
            <a:r>
              <a:rPr lang="pt-BR" sz="1800" dirty="0" smtClean="0">
                <a:latin typeface="Fjalla One" panose="020B0604020202020204" charset="0"/>
              </a:rPr>
              <a:t>*  = </a:t>
            </a:r>
            <a:endParaRPr lang="pt-BR" sz="1800" dirty="0">
              <a:latin typeface="Fjalla One" panose="020B060402020202020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25" y="269035"/>
            <a:ext cx="819196" cy="81919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167365" y="305611"/>
            <a:ext cx="5878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dirty="0" smtClean="0">
                <a:latin typeface="Fjalla One" panose="020B0604020202020204" charset="0"/>
              </a:rPr>
              <a:t>x</a:t>
            </a:r>
            <a:endParaRPr lang="pt-BR" sz="4000" dirty="0">
              <a:latin typeface="Fjalla One" panose="020B060402020202020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4679984"/>
            <a:ext cx="451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i="1" dirty="0" smtClean="0">
                <a:solidFill>
                  <a:schemeClr val="bg1">
                    <a:lumMod val="50000"/>
                  </a:schemeClr>
                </a:solidFill>
                <a:latin typeface="Fjalla One" panose="020B0604020202020204" charset="0"/>
              </a:rPr>
              <a:t>* Resíduos Sólidos: Lixões persistem – Em Discussão – Ano 5, Nº 22, setembro de 2014</a:t>
            </a:r>
          </a:p>
          <a:p>
            <a:r>
              <a:rPr lang="pt-BR" sz="1000" i="1" dirty="0" smtClean="0">
                <a:solidFill>
                  <a:schemeClr val="bg1">
                    <a:lumMod val="50000"/>
                  </a:schemeClr>
                </a:solidFill>
                <a:latin typeface="Fjalla One" panose="020B0604020202020204" charset="0"/>
              </a:rPr>
              <a:t>** Estimativa do IBGE para 2020</a:t>
            </a:r>
            <a:endParaRPr lang="pt-BR" sz="1000" i="1" dirty="0">
              <a:solidFill>
                <a:schemeClr val="bg1">
                  <a:lumMod val="50000"/>
                </a:schemeClr>
              </a:solidFill>
              <a:latin typeface="Fjalla One" panose="020B060402020202020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46365" y="2228176"/>
            <a:ext cx="13657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 smtClean="0">
                <a:latin typeface="Fjalla One" panose="020B0604020202020204" charset="0"/>
              </a:rPr>
              <a:t>183 mil</a:t>
            </a:r>
            <a:r>
              <a:rPr lang="pt-BR" sz="2100" dirty="0" smtClean="0">
                <a:latin typeface="Fjalla One" panose="020B0604020202020204" charset="0"/>
              </a:rPr>
              <a:t>**</a:t>
            </a:r>
            <a:endParaRPr lang="pt-BR" sz="1800" dirty="0">
              <a:latin typeface="Fjalla One" panose="020B0604020202020204" charset="0"/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579922" y="1401942"/>
            <a:ext cx="1541124" cy="780836"/>
          </a:xfrm>
          <a:custGeom>
            <a:avLst/>
            <a:gdLst>
              <a:gd name="connsiteX0" fmla="*/ 133564 w 1541124"/>
              <a:gd name="connsiteY0" fmla="*/ 318499 h 780836"/>
              <a:gd name="connsiteX1" fmla="*/ 359596 w 1541124"/>
              <a:gd name="connsiteY1" fmla="*/ 390418 h 780836"/>
              <a:gd name="connsiteX2" fmla="*/ 441789 w 1541124"/>
              <a:gd name="connsiteY2" fmla="*/ 349322 h 780836"/>
              <a:gd name="connsiteX3" fmla="*/ 636998 w 1541124"/>
              <a:gd name="connsiteY3" fmla="*/ 400692 h 780836"/>
              <a:gd name="connsiteX4" fmla="*/ 904126 w 1541124"/>
              <a:gd name="connsiteY4" fmla="*/ 410967 h 780836"/>
              <a:gd name="connsiteX5" fmla="*/ 945223 w 1541124"/>
              <a:gd name="connsiteY5" fmla="*/ 472612 h 780836"/>
              <a:gd name="connsiteX6" fmla="*/ 976045 w 1541124"/>
              <a:gd name="connsiteY6" fmla="*/ 328773 h 780836"/>
              <a:gd name="connsiteX7" fmla="*/ 1109609 w 1541124"/>
              <a:gd name="connsiteY7" fmla="*/ 236306 h 780836"/>
              <a:gd name="connsiteX8" fmla="*/ 1202077 w 1541124"/>
              <a:gd name="connsiteY8" fmla="*/ 236306 h 780836"/>
              <a:gd name="connsiteX9" fmla="*/ 1191802 w 1541124"/>
              <a:gd name="connsiteY9" fmla="*/ 133564 h 780836"/>
              <a:gd name="connsiteX10" fmla="*/ 1191802 w 1541124"/>
              <a:gd name="connsiteY10" fmla="*/ 0 h 780836"/>
              <a:gd name="connsiteX11" fmla="*/ 1356189 w 1541124"/>
              <a:gd name="connsiteY11" fmla="*/ 51371 h 780836"/>
              <a:gd name="connsiteX12" fmla="*/ 1356189 w 1541124"/>
              <a:gd name="connsiteY12" fmla="*/ 215758 h 780836"/>
              <a:gd name="connsiteX13" fmla="*/ 1428108 w 1541124"/>
              <a:gd name="connsiteY13" fmla="*/ 215758 h 780836"/>
              <a:gd name="connsiteX14" fmla="*/ 1458931 w 1541124"/>
              <a:gd name="connsiteY14" fmla="*/ 256854 h 780836"/>
              <a:gd name="connsiteX15" fmla="*/ 1489753 w 1541124"/>
              <a:gd name="connsiteY15" fmla="*/ 297951 h 780836"/>
              <a:gd name="connsiteX16" fmla="*/ 1489753 w 1541124"/>
              <a:gd name="connsiteY16" fmla="*/ 441789 h 780836"/>
              <a:gd name="connsiteX17" fmla="*/ 1541124 w 1541124"/>
              <a:gd name="connsiteY17" fmla="*/ 513708 h 780836"/>
              <a:gd name="connsiteX18" fmla="*/ 1500027 w 1541124"/>
              <a:gd name="connsiteY18" fmla="*/ 657546 h 780836"/>
              <a:gd name="connsiteX19" fmla="*/ 1448656 w 1541124"/>
              <a:gd name="connsiteY19" fmla="*/ 698643 h 780836"/>
              <a:gd name="connsiteX20" fmla="*/ 1500027 w 1541124"/>
              <a:gd name="connsiteY20" fmla="*/ 780836 h 780836"/>
              <a:gd name="connsiteX21" fmla="*/ 1191802 w 1541124"/>
              <a:gd name="connsiteY21" fmla="*/ 636998 h 780836"/>
              <a:gd name="connsiteX22" fmla="*/ 1078787 w 1541124"/>
              <a:gd name="connsiteY22" fmla="*/ 698643 h 780836"/>
              <a:gd name="connsiteX23" fmla="*/ 986319 w 1541124"/>
              <a:gd name="connsiteY23" fmla="*/ 698643 h 780836"/>
              <a:gd name="connsiteX24" fmla="*/ 986319 w 1541124"/>
              <a:gd name="connsiteY24" fmla="*/ 647272 h 780836"/>
              <a:gd name="connsiteX25" fmla="*/ 893852 w 1541124"/>
              <a:gd name="connsiteY25" fmla="*/ 647272 h 780836"/>
              <a:gd name="connsiteX26" fmla="*/ 863029 w 1541124"/>
              <a:gd name="connsiteY26" fmla="*/ 729466 h 780836"/>
              <a:gd name="connsiteX27" fmla="*/ 606175 w 1541124"/>
              <a:gd name="connsiteY27" fmla="*/ 719191 h 780836"/>
              <a:gd name="connsiteX28" fmla="*/ 575353 w 1541124"/>
              <a:gd name="connsiteY28" fmla="*/ 636998 h 780836"/>
              <a:gd name="connsiteX29" fmla="*/ 462337 w 1541124"/>
              <a:gd name="connsiteY29" fmla="*/ 667821 h 780836"/>
              <a:gd name="connsiteX30" fmla="*/ 421241 w 1541124"/>
              <a:gd name="connsiteY30" fmla="*/ 626724 h 780836"/>
              <a:gd name="connsiteX31" fmla="*/ 359596 w 1541124"/>
              <a:gd name="connsiteY31" fmla="*/ 719191 h 780836"/>
              <a:gd name="connsiteX32" fmla="*/ 71919 w 1541124"/>
              <a:gd name="connsiteY32" fmla="*/ 719191 h 780836"/>
              <a:gd name="connsiteX33" fmla="*/ 0 w 1541124"/>
              <a:gd name="connsiteY33" fmla="*/ 534257 h 780836"/>
              <a:gd name="connsiteX34" fmla="*/ 133564 w 1541124"/>
              <a:gd name="connsiteY34" fmla="*/ 318499 h 78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41124" h="780836">
                <a:moveTo>
                  <a:pt x="133564" y="318499"/>
                </a:moveTo>
                <a:lnTo>
                  <a:pt x="359596" y="390418"/>
                </a:lnTo>
                <a:lnTo>
                  <a:pt x="441789" y="349322"/>
                </a:lnTo>
                <a:lnTo>
                  <a:pt x="636998" y="400692"/>
                </a:lnTo>
                <a:lnTo>
                  <a:pt x="904126" y="410967"/>
                </a:lnTo>
                <a:lnTo>
                  <a:pt x="945223" y="472612"/>
                </a:lnTo>
                <a:lnTo>
                  <a:pt x="976045" y="328773"/>
                </a:lnTo>
                <a:lnTo>
                  <a:pt x="1109609" y="236306"/>
                </a:lnTo>
                <a:lnTo>
                  <a:pt x="1202077" y="236306"/>
                </a:lnTo>
                <a:lnTo>
                  <a:pt x="1191802" y="133564"/>
                </a:lnTo>
                <a:lnTo>
                  <a:pt x="1191802" y="0"/>
                </a:lnTo>
                <a:lnTo>
                  <a:pt x="1356189" y="51371"/>
                </a:lnTo>
                <a:lnTo>
                  <a:pt x="1356189" y="215758"/>
                </a:lnTo>
                <a:lnTo>
                  <a:pt x="1428108" y="215758"/>
                </a:lnTo>
                <a:lnTo>
                  <a:pt x="1458931" y="256854"/>
                </a:lnTo>
                <a:lnTo>
                  <a:pt x="1489753" y="297951"/>
                </a:lnTo>
                <a:lnTo>
                  <a:pt x="1489753" y="441789"/>
                </a:lnTo>
                <a:lnTo>
                  <a:pt x="1541124" y="513708"/>
                </a:lnTo>
                <a:lnTo>
                  <a:pt x="1500027" y="657546"/>
                </a:lnTo>
                <a:lnTo>
                  <a:pt x="1448656" y="698643"/>
                </a:lnTo>
                <a:lnTo>
                  <a:pt x="1500027" y="780836"/>
                </a:lnTo>
                <a:lnTo>
                  <a:pt x="1191802" y="636998"/>
                </a:lnTo>
                <a:lnTo>
                  <a:pt x="1078787" y="698643"/>
                </a:lnTo>
                <a:lnTo>
                  <a:pt x="986319" y="698643"/>
                </a:lnTo>
                <a:lnTo>
                  <a:pt x="986319" y="647272"/>
                </a:lnTo>
                <a:lnTo>
                  <a:pt x="893852" y="647272"/>
                </a:lnTo>
                <a:lnTo>
                  <a:pt x="863029" y="729466"/>
                </a:lnTo>
                <a:lnTo>
                  <a:pt x="606175" y="719191"/>
                </a:lnTo>
                <a:lnTo>
                  <a:pt x="575353" y="636998"/>
                </a:lnTo>
                <a:lnTo>
                  <a:pt x="462337" y="667821"/>
                </a:lnTo>
                <a:lnTo>
                  <a:pt x="421241" y="626724"/>
                </a:lnTo>
                <a:lnTo>
                  <a:pt x="359596" y="719191"/>
                </a:lnTo>
                <a:lnTo>
                  <a:pt x="71919" y="719191"/>
                </a:lnTo>
                <a:lnTo>
                  <a:pt x="0" y="534257"/>
                </a:lnTo>
                <a:lnTo>
                  <a:pt x="133564" y="318499"/>
                </a:lnTo>
                <a:close/>
              </a:path>
            </a:pathLst>
          </a:custGeom>
          <a:solidFill>
            <a:srgbClr val="0079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579922" y="1318184"/>
            <a:ext cx="21023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 smtClean="0">
                <a:latin typeface="Fjalla One" panose="020B0604020202020204" charset="0"/>
              </a:rPr>
              <a:t>Araguaína</a:t>
            </a:r>
            <a:endParaRPr lang="pt-BR" sz="1600" dirty="0">
              <a:latin typeface="Fjalla One" panose="020B060402020202020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2580581" y="1610078"/>
            <a:ext cx="34409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smtClean="0">
                <a:latin typeface="Fjalla One" panose="020B0604020202020204" charset="0"/>
              </a:rPr>
              <a:t>1,2 kg/dia</a:t>
            </a:r>
            <a:r>
              <a:rPr lang="pt-BR" sz="2000" dirty="0" smtClean="0">
                <a:latin typeface="Fjalla One" panose="020B0604020202020204" charset="0"/>
              </a:rPr>
              <a:t>* ≈ </a:t>
            </a:r>
            <a:r>
              <a:rPr lang="pt-BR" sz="2400" dirty="0" smtClean="0">
                <a:latin typeface="Fjalla One" panose="020B0604020202020204" charset="0"/>
              </a:rPr>
              <a:t>220 </a:t>
            </a:r>
            <a:r>
              <a:rPr lang="pt-BR" sz="2400" dirty="0" err="1" smtClean="0">
                <a:latin typeface="Fjalla One" panose="020B0604020202020204" charset="0"/>
              </a:rPr>
              <a:t>ton</a:t>
            </a:r>
            <a:r>
              <a:rPr lang="pt-BR" sz="2400" dirty="0" smtClean="0">
                <a:latin typeface="Fjalla One" panose="020B0604020202020204" charset="0"/>
              </a:rPr>
              <a:t>/dia </a:t>
            </a:r>
            <a:endParaRPr lang="pt-BR" sz="2400" dirty="0">
              <a:latin typeface="Fjalla One" panose="020B060402020202020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167365" y="1486830"/>
            <a:ext cx="5878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dirty="0" smtClean="0">
                <a:latin typeface="Fjalla One" panose="020B0604020202020204" charset="0"/>
              </a:rPr>
              <a:t>x</a:t>
            </a:r>
            <a:endParaRPr lang="pt-BR" sz="4000" dirty="0">
              <a:latin typeface="Fjalla One" panose="020B060402020202020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H="1">
            <a:off x="5622633" y="1386596"/>
            <a:ext cx="780854" cy="30359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5622633" y="1890578"/>
            <a:ext cx="900000" cy="42715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97" y="490147"/>
            <a:ext cx="360000" cy="3600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45" y="3924956"/>
            <a:ext cx="1080000" cy="108000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2918778"/>
            <a:ext cx="180000" cy="1800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2918778"/>
            <a:ext cx="180000" cy="1800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2918778"/>
            <a:ext cx="180000" cy="1800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2918778"/>
            <a:ext cx="180000" cy="18000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2918039"/>
            <a:ext cx="180000" cy="1800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3123383"/>
            <a:ext cx="180000" cy="180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3123383"/>
            <a:ext cx="180000" cy="180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3123383"/>
            <a:ext cx="180000" cy="180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3123383"/>
            <a:ext cx="180000" cy="180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3122644"/>
            <a:ext cx="180000" cy="1800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3328414"/>
            <a:ext cx="180000" cy="18000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3328414"/>
            <a:ext cx="180000" cy="1800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3328414"/>
            <a:ext cx="180000" cy="180000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3328414"/>
            <a:ext cx="180000" cy="18000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3327675"/>
            <a:ext cx="180000" cy="1800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3533019"/>
            <a:ext cx="180000" cy="1800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3533019"/>
            <a:ext cx="180000" cy="180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3533019"/>
            <a:ext cx="180000" cy="180000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3533019"/>
            <a:ext cx="180000" cy="18000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3532280"/>
            <a:ext cx="180000" cy="18000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2918039"/>
            <a:ext cx="180000" cy="180000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2918039"/>
            <a:ext cx="180000" cy="1800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2918039"/>
            <a:ext cx="180000" cy="180000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2918039"/>
            <a:ext cx="180000" cy="180000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2917300"/>
            <a:ext cx="180000" cy="1800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3122644"/>
            <a:ext cx="180000" cy="180000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3122644"/>
            <a:ext cx="180000" cy="180000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3122644"/>
            <a:ext cx="180000" cy="180000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3122644"/>
            <a:ext cx="180000" cy="18000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3121905"/>
            <a:ext cx="180000" cy="180000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3327675"/>
            <a:ext cx="180000" cy="180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3327675"/>
            <a:ext cx="180000" cy="180000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3327675"/>
            <a:ext cx="180000" cy="180000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3327675"/>
            <a:ext cx="180000" cy="180000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3326936"/>
            <a:ext cx="180000" cy="180000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3532280"/>
            <a:ext cx="180000" cy="180000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3532280"/>
            <a:ext cx="180000" cy="180000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3532280"/>
            <a:ext cx="180000" cy="18000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3532280"/>
            <a:ext cx="180000" cy="180000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3531541"/>
            <a:ext cx="180000" cy="180000"/>
          </a:xfrm>
          <a:prstGeom prst="rect">
            <a:avLst/>
          </a:prstGeom>
        </p:spPr>
      </p:pic>
      <p:pic>
        <p:nvPicPr>
          <p:cNvPr id="104" name="Imagem 10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3735227"/>
            <a:ext cx="180000" cy="180000"/>
          </a:xfrm>
          <a:prstGeom prst="rect">
            <a:avLst/>
          </a:prstGeom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3735227"/>
            <a:ext cx="180000" cy="180000"/>
          </a:xfrm>
          <a:prstGeom prst="rect">
            <a:avLst/>
          </a:prstGeom>
        </p:spPr>
      </p:pic>
      <p:pic>
        <p:nvPicPr>
          <p:cNvPr id="106" name="Imagem 10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3735227"/>
            <a:ext cx="180000" cy="180000"/>
          </a:xfrm>
          <a:prstGeom prst="rect">
            <a:avLst/>
          </a:prstGeom>
        </p:spPr>
      </p:pic>
      <p:pic>
        <p:nvPicPr>
          <p:cNvPr id="107" name="Imagem 10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3735227"/>
            <a:ext cx="180000" cy="180000"/>
          </a:xfrm>
          <a:prstGeom prst="rect">
            <a:avLst/>
          </a:prstGeom>
        </p:spPr>
      </p:pic>
      <p:pic>
        <p:nvPicPr>
          <p:cNvPr id="108" name="Imagem 10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3734488"/>
            <a:ext cx="180000" cy="180000"/>
          </a:xfrm>
          <a:prstGeom prst="rect">
            <a:avLst/>
          </a:prstGeom>
        </p:spPr>
      </p:pic>
      <p:pic>
        <p:nvPicPr>
          <p:cNvPr id="109" name="Imagem 10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3939832"/>
            <a:ext cx="180000" cy="180000"/>
          </a:xfrm>
          <a:prstGeom prst="rect">
            <a:avLst/>
          </a:prstGeom>
        </p:spPr>
      </p:pic>
      <p:pic>
        <p:nvPicPr>
          <p:cNvPr id="110" name="Imagem 10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3939832"/>
            <a:ext cx="180000" cy="180000"/>
          </a:xfrm>
          <a:prstGeom prst="rect">
            <a:avLst/>
          </a:prstGeom>
        </p:spPr>
      </p:pic>
      <p:pic>
        <p:nvPicPr>
          <p:cNvPr id="111" name="Imagem 11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3939832"/>
            <a:ext cx="180000" cy="180000"/>
          </a:xfrm>
          <a:prstGeom prst="rect">
            <a:avLst/>
          </a:prstGeom>
        </p:spPr>
      </p:pic>
      <p:pic>
        <p:nvPicPr>
          <p:cNvPr id="112" name="Imagem 11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3939832"/>
            <a:ext cx="180000" cy="180000"/>
          </a:xfrm>
          <a:prstGeom prst="rect">
            <a:avLst/>
          </a:prstGeom>
        </p:spPr>
      </p:pic>
      <p:pic>
        <p:nvPicPr>
          <p:cNvPr id="113" name="Imagem 11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3939093"/>
            <a:ext cx="180000" cy="180000"/>
          </a:xfrm>
          <a:prstGeom prst="rect">
            <a:avLst/>
          </a:prstGeom>
        </p:spPr>
      </p:pic>
      <p:pic>
        <p:nvPicPr>
          <p:cNvPr id="114" name="Imagem 1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4144863"/>
            <a:ext cx="180000" cy="180000"/>
          </a:xfrm>
          <a:prstGeom prst="rect">
            <a:avLst/>
          </a:prstGeom>
        </p:spPr>
      </p:pic>
      <p:pic>
        <p:nvPicPr>
          <p:cNvPr id="115" name="Imagem 11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4144863"/>
            <a:ext cx="180000" cy="180000"/>
          </a:xfrm>
          <a:prstGeom prst="rect">
            <a:avLst/>
          </a:prstGeom>
        </p:spPr>
      </p:pic>
      <p:pic>
        <p:nvPicPr>
          <p:cNvPr id="116" name="Imagem 1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4144863"/>
            <a:ext cx="180000" cy="180000"/>
          </a:xfrm>
          <a:prstGeom prst="rect">
            <a:avLst/>
          </a:prstGeom>
        </p:spPr>
      </p:pic>
      <p:pic>
        <p:nvPicPr>
          <p:cNvPr id="117" name="Imagem 11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4144863"/>
            <a:ext cx="180000" cy="180000"/>
          </a:xfrm>
          <a:prstGeom prst="rect">
            <a:avLst/>
          </a:prstGeom>
        </p:spPr>
      </p:pic>
      <p:pic>
        <p:nvPicPr>
          <p:cNvPr id="118" name="Imagem 11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4144124"/>
            <a:ext cx="180000" cy="180000"/>
          </a:xfrm>
          <a:prstGeom prst="rect">
            <a:avLst/>
          </a:prstGeom>
        </p:spPr>
      </p:pic>
      <p:pic>
        <p:nvPicPr>
          <p:cNvPr id="119" name="Imagem 11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8" y="4349468"/>
            <a:ext cx="180000" cy="180000"/>
          </a:xfrm>
          <a:prstGeom prst="rect">
            <a:avLst/>
          </a:prstGeom>
        </p:spPr>
      </p:pic>
      <p:pic>
        <p:nvPicPr>
          <p:cNvPr id="120" name="Imagem 11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12" y="4349468"/>
            <a:ext cx="180000" cy="180000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6" y="4349468"/>
            <a:ext cx="180000" cy="180000"/>
          </a:xfrm>
          <a:prstGeom prst="rect">
            <a:avLst/>
          </a:prstGeom>
        </p:spPr>
      </p:pic>
      <p:pic>
        <p:nvPicPr>
          <p:cNvPr id="122" name="Imagem 12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4349468"/>
            <a:ext cx="180000" cy="180000"/>
          </a:xfrm>
          <a:prstGeom prst="rect">
            <a:avLst/>
          </a:prstGeom>
        </p:spPr>
      </p:pic>
      <p:pic>
        <p:nvPicPr>
          <p:cNvPr id="123" name="Imagem 12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4" y="4348729"/>
            <a:ext cx="180000" cy="180000"/>
          </a:xfrm>
          <a:prstGeom prst="rect">
            <a:avLst/>
          </a:prstGeom>
        </p:spPr>
      </p:pic>
      <p:pic>
        <p:nvPicPr>
          <p:cNvPr id="124" name="Imagem 12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3734488"/>
            <a:ext cx="180000" cy="180000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3734488"/>
            <a:ext cx="180000" cy="180000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3734488"/>
            <a:ext cx="180000" cy="180000"/>
          </a:xfrm>
          <a:prstGeom prst="rect">
            <a:avLst/>
          </a:prstGeom>
        </p:spPr>
      </p:pic>
      <p:pic>
        <p:nvPicPr>
          <p:cNvPr id="127" name="Imagem 12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3734488"/>
            <a:ext cx="180000" cy="180000"/>
          </a:xfrm>
          <a:prstGeom prst="rect">
            <a:avLst/>
          </a:prstGeom>
        </p:spPr>
      </p:pic>
      <p:pic>
        <p:nvPicPr>
          <p:cNvPr id="128" name="Imagem 1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3733749"/>
            <a:ext cx="180000" cy="180000"/>
          </a:xfrm>
          <a:prstGeom prst="rect">
            <a:avLst/>
          </a:prstGeom>
        </p:spPr>
      </p:pic>
      <p:pic>
        <p:nvPicPr>
          <p:cNvPr id="129" name="Imagem 12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3939093"/>
            <a:ext cx="180000" cy="180000"/>
          </a:xfrm>
          <a:prstGeom prst="rect">
            <a:avLst/>
          </a:prstGeom>
        </p:spPr>
      </p:pic>
      <p:pic>
        <p:nvPicPr>
          <p:cNvPr id="130" name="Imagem 12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3939093"/>
            <a:ext cx="180000" cy="180000"/>
          </a:xfrm>
          <a:prstGeom prst="rect">
            <a:avLst/>
          </a:prstGeom>
        </p:spPr>
      </p:pic>
      <p:pic>
        <p:nvPicPr>
          <p:cNvPr id="131" name="Imagem 1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3939093"/>
            <a:ext cx="180000" cy="180000"/>
          </a:xfrm>
          <a:prstGeom prst="rect">
            <a:avLst/>
          </a:prstGeom>
        </p:spPr>
      </p:pic>
      <p:pic>
        <p:nvPicPr>
          <p:cNvPr id="132" name="Imagem 1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3939093"/>
            <a:ext cx="180000" cy="180000"/>
          </a:xfrm>
          <a:prstGeom prst="rect">
            <a:avLst/>
          </a:prstGeom>
        </p:spPr>
      </p:pic>
      <p:pic>
        <p:nvPicPr>
          <p:cNvPr id="133" name="Imagem 13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3938354"/>
            <a:ext cx="180000" cy="180000"/>
          </a:xfrm>
          <a:prstGeom prst="rect">
            <a:avLst/>
          </a:prstGeom>
        </p:spPr>
      </p:pic>
      <p:pic>
        <p:nvPicPr>
          <p:cNvPr id="134" name="Imagem 13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4144124"/>
            <a:ext cx="180000" cy="180000"/>
          </a:xfrm>
          <a:prstGeom prst="rect">
            <a:avLst/>
          </a:prstGeom>
        </p:spPr>
      </p:pic>
      <p:pic>
        <p:nvPicPr>
          <p:cNvPr id="135" name="Imagem 13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4144124"/>
            <a:ext cx="180000" cy="180000"/>
          </a:xfrm>
          <a:prstGeom prst="rect">
            <a:avLst/>
          </a:prstGeom>
        </p:spPr>
      </p:pic>
      <p:pic>
        <p:nvPicPr>
          <p:cNvPr id="136" name="Imagem 13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4144124"/>
            <a:ext cx="180000" cy="180000"/>
          </a:xfrm>
          <a:prstGeom prst="rect">
            <a:avLst/>
          </a:prstGeom>
        </p:spPr>
      </p:pic>
      <p:pic>
        <p:nvPicPr>
          <p:cNvPr id="137" name="Imagem 13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4144124"/>
            <a:ext cx="180000" cy="180000"/>
          </a:xfrm>
          <a:prstGeom prst="rect">
            <a:avLst/>
          </a:prstGeom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4143385"/>
            <a:ext cx="180000" cy="180000"/>
          </a:xfrm>
          <a:prstGeom prst="rect">
            <a:avLst/>
          </a:prstGeom>
        </p:spPr>
      </p:pic>
      <p:pic>
        <p:nvPicPr>
          <p:cNvPr id="139" name="Imagem 13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74" y="4348729"/>
            <a:ext cx="180000" cy="180000"/>
          </a:xfrm>
          <a:prstGeom prst="rect">
            <a:avLst/>
          </a:prstGeom>
        </p:spPr>
      </p:pic>
      <p:pic>
        <p:nvPicPr>
          <p:cNvPr id="140" name="Imagem 13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28" y="4348729"/>
            <a:ext cx="180000" cy="180000"/>
          </a:xfrm>
          <a:prstGeom prst="rect">
            <a:avLst/>
          </a:prstGeom>
        </p:spPr>
      </p:pic>
      <p:pic>
        <p:nvPicPr>
          <p:cNvPr id="141" name="Imagem 14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82" y="4348729"/>
            <a:ext cx="180000" cy="180000"/>
          </a:xfrm>
          <a:prstGeom prst="rect">
            <a:avLst/>
          </a:prstGeom>
        </p:spPr>
      </p:pic>
      <p:pic>
        <p:nvPicPr>
          <p:cNvPr id="142" name="Imagem 14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6" y="4348729"/>
            <a:ext cx="180000" cy="180000"/>
          </a:xfrm>
          <a:prstGeom prst="rect">
            <a:avLst/>
          </a:prstGeom>
        </p:spPr>
      </p:pic>
      <p:pic>
        <p:nvPicPr>
          <p:cNvPr id="143" name="Imagem 14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0" y="4347990"/>
            <a:ext cx="180000" cy="180000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2918778"/>
            <a:ext cx="180000" cy="180000"/>
          </a:xfrm>
          <a:prstGeom prst="rect">
            <a:avLst/>
          </a:prstGeom>
        </p:spPr>
      </p:pic>
      <p:pic>
        <p:nvPicPr>
          <p:cNvPr id="145" name="Imagem 14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2918778"/>
            <a:ext cx="180000" cy="180000"/>
          </a:xfrm>
          <a:prstGeom prst="rect">
            <a:avLst/>
          </a:prstGeom>
        </p:spPr>
      </p:pic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2918778"/>
            <a:ext cx="180000" cy="180000"/>
          </a:xfrm>
          <a:prstGeom prst="rect">
            <a:avLst/>
          </a:prstGeom>
        </p:spPr>
      </p:pic>
      <p:pic>
        <p:nvPicPr>
          <p:cNvPr id="147" name="Imagem 14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2918778"/>
            <a:ext cx="180000" cy="180000"/>
          </a:xfrm>
          <a:prstGeom prst="rect">
            <a:avLst/>
          </a:prstGeom>
        </p:spPr>
      </p:pic>
      <p:pic>
        <p:nvPicPr>
          <p:cNvPr id="148" name="Imagem 14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2918039"/>
            <a:ext cx="180000" cy="180000"/>
          </a:xfrm>
          <a:prstGeom prst="rect">
            <a:avLst/>
          </a:prstGeom>
        </p:spPr>
      </p:pic>
      <p:pic>
        <p:nvPicPr>
          <p:cNvPr id="149" name="Imagem 14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3123383"/>
            <a:ext cx="180000" cy="180000"/>
          </a:xfrm>
          <a:prstGeom prst="rect">
            <a:avLst/>
          </a:prstGeom>
        </p:spPr>
      </p:pic>
      <p:pic>
        <p:nvPicPr>
          <p:cNvPr id="150" name="Imagem 14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3123383"/>
            <a:ext cx="180000" cy="180000"/>
          </a:xfrm>
          <a:prstGeom prst="rect">
            <a:avLst/>
          </a:prstGeom>
        </p:spPr>
      </p:pic>
      <p:pic>
        <p:nvPicPr>
          <p:cNvPr id="151" name="Imagem 15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3123383"/>
            <a:ext cx="180000" cy="180000"/>
          </a:xfrm>
          <a:prstGeom prst="rect">
            <a:avLst/>
          </a:prstGeom>
        </p:spPr>
      </p:pic>
      <p:pic>
        <p:nvPicPr>
          <p:cNvPr id="152" name="Imagem 15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3123383"/>
            <a:ext cx="180000" cy="180000"/>
          </a:xfrm>
          <a:prstGeom prst="rect">
            <a:avLst/>
          </a:prstGeom>
        </p:spPr>
      </p:pic>
      <p:pic>
        <p:nvPicPr>
          <p:cNvPr id="153" name="Imagem 15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3122644"/>
            <a:ext cx="180000" cy="180000"/>
          </a:xfrm>
          <a:prstGeom prst="rect">
            <a:avLst/>
          </a:prstGeom>
        </p:spPr>
      </p:pic>
      <p:pic>
        <p:nvPicPr>
          <p:cNvPr id="154" name="Imagem 15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3328414"/>
            <a:ext cx="180000" cy="180000"/>
          </a:xfrm>
          <a:prstGeom prst="rect">
            <a:avLst/>
          </a:prstGeom>
        </p:spPr>
      </p:pic>
      <p:pic>
        <p:nvPicPr>
          <p:cNvPr id="155" name="Imagem 15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3328414"/>
            <a:ext cx="180000" cy="180000"/>
          </a:xfrm>
          <a:prstGeom prst="rect">
            <a:avLst/>
          </a:prstGeom>
        </p:spPr>
      </p:pic>
      <p:pic>
        <p:nvPicPr>
          <p:cNvPr id="156" name="Imagem 15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3328414"/>
            <a:ext cx="180000" cy="180000"/>
          </a:xfrm>
          <a:prstGeom prst="rect">
            <a:avLst/>
          </a:prstGeom>
        </p:spPr>
      </p:pic>
      <p:pic>
        <p:nvPicPr>
          <p:cNvPr id="157" name="Imagem 15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3328414"/>
            <a:ext cx="180000" cy="180000"/>
          </a:xfrm>
          <a:prstGeom prst="rect">
            <a:avLst/>
          </a:prstGeom>
        </p:spPr>
      </p:pic>
      <p:pic>
        <p:nvPicPr>
          <p:cNvPr id="158" name="Imagem 15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3327675"/>
            <a:ext cx="180000" cy="180000"/>
          </a:xfrm>
          <a:prstGeom prst="rect">
            <a:avLst/>
          </a:prstGeom>
        </p:spPr>
      </p:pic>
      <p:pic>
        <p:nvPicPr>
          <p:cNvPr id="159" name="Imagem 15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3533019"/>
            <a:ext cx="180000" cy="180000"/>
          </a:xfrm>
          <a:prstGeom prst="rect">
            <a:avLst/>
          </a:prstGeom>
        </p:spPr>
      </p:pic>
      <p:pic>
        <p:nvPicPr>
          <p:cNvPr id="160" name="Imagem 15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3533019"/>
            <a:ext cx="180000" cy="180000"/>
          </a:xfrm>
          <a:prstGeom prst="rect">
            <a:avLst/>
          </a:prstGeom>
        </p:spPr>
      </p:pic>
      <p:pic>
        <p:nvPicPr>
          <p:cNvPr id="161" name="Imagem 16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3533019"/>
            <a:ext cx="180000" cy="180000"/>
          </a:xfrm>
          <a:prstGeom prst="rect">
            <a:avLst/>
          </a:prstGeom>
        </p:spPr>
      </p:pic>
      <p:pic>
        <p:nvPicPr>
          <p:cNvPr id="162" name="Imagem 16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3533019"/>
            <a:ext cx="180000" cy="180000"/>
          </a:xfrm>
          <a:prstGeom prst="rect">
            <a:avLst/>
          </a:prstGeom>
        </p:spPr>
      </p:pic>
      <p:pic>
        <p:nvPicPr>
          <p:cNvPr id="163" name="Imagem 16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3532280"/>
            <a:ext cx="180000" cy="180000"/>
          </a:xfrm>
          <a:prstGeom prst="rect">
            <a:avLst/>
          </a:prstGeom>
        </p:spPr>
      </p:pic>
      <p:pic>
        <p:nvPicPr>
          <p:cNvPr id="164" name="Imagem 16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2918039"/>
            <a:ext cx="180000" cy="180000"/>
          </a:xfrm>
          <a:prstGeom prst="rect">
            <a:avLst/>
          </a:prstGeom>
        </p:spPr>
      </p:pic>
      <p:pic>
        <p:nvPicPr>
          <p:cNvPr id="165" name="Imagem 16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2918039"/>
            <a:ext cx="180000" cy="180000"/>
          </a:xfrm>
          <a:prstGeom prst="rect">
            <a:avLst/>
          </a:prstGeom>
        </p:spPr>
      </p:pic>
      <p:pic>
        <p:nvPicPr>
          <p:cNvPr id="166" name="Imagem 16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2918039"/>
            <a:ext cx="180000" cy="180000"/>
          </a:xfrm>
          <a:prstGeom prst="rect">
            <a:avLst/>
          </a:prstGeom>
        </p:spPr>
      </p:pic>
      <p:pic>
        <p:nvPicPr>
          <p:cNvPr id="167" name="Imagem 16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2918039"/>
            <a:ext cx="180000" cy="180000"/>
          </a:xfrm>
          <a:prstGeom prst="rect">
            <a:avLst/>
          </a:prstGeom>
        </p:spPr>
      </p:pic>
      <p:pic>
        <p:nvPicPr>
          <p:cNvPr id="168" name="Imagem 16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2917300"/>
            <a:ext cx="180000" cy="180000"/>
          </a:xfrm>
          <a:prstGeom prst="rect">
            <a:avLst/>
          </a:prstGeom>
        </p:spPr>
      </p:pic>
      <p:pic>
        <p:nvPicPr>
          <p:cNvPr id="169" name="Imagem 16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3122644"/>
            <a:ext cx="180000" cy="18000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3122644"/>
            <a:ext cx="180000" cy="180000"/>
          </a:xfrm>
          <a:prstGeom prst="rect">
            <a:avLst/>
          </a:prstGeom>
        </p:spPr>
      </p:pic>
      <p:pic>
        <p:nvPicPr>
          <p:cNvPr id="171" name="Imagem 17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3122644"/>
            <a:ext cx="180000" cy="180000"/>
          </a:xfrm>
          <a:prstGeom prst="rect">
            <a:avLst/>
          </a:prstGeom>
        </p:spPr>
      </p:pic>
      <p:pic>
        <p:nvPicPr>
          <p:cNvPr id="172" name="Imagem 17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3122644"/>
            <a:ext cx="180000" cy="180000"/>
          </a:xfrm>
          <a:prstGeom prst="rect">
            <a:avLst/>
          </a:prstGeom>
        </p:spPr>
      </p:pic>
      <p:pic>
        <p:nvPicPr>
          <p:cNvPr id="173" name="Imagem 17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3121905"/>
            <a:ext cx="180000" cy="180000"/>
          </a:xfrm>
          <a:prstGeom prst="rect">
            <a:avLst/>
          </a:prstGeom>
        </p:spPr>
      </p:pic>
      <p:pic>
        <p:nvPicPr>
          <p:cNvPr id="174" name="Imagem 17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3327675"/>
            <a:ext cx="180000" cy="180000"/>
          </a:xfrm>
          <a:prstGeom prst="rect">
            <a:avLst/>
          </a:prstGeom>
        </p:spPr>
      </p:pic>
      <p:pic>
        <p:nvPicPr>
          <p:cNvPr id="175" name="Imagem 17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3327675"/>
            <a:ext cx="180000" cy="180000"/>
          </a:xfrm>
          <a:prstGeom prst="rect">
            <a:avLst/>
          </a:prstGeom>
        </p:spPr>
      </p:pic>
      <p:pic>
        <p:nvPicPr>
          <p:cNvPr id="176" name="Imagem 17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3327675"/>
            <a:ext cx="180000" cy="180000"/>
          </a:xfrm>
          <a:prstGeom prst="rect">
            <a:avLst/>
          </a:prstGeom>
        </p:spPr>
      </p:pic>
      <p:pic>
        <p:nvPicPr>
          <p:cNvPr id="177" name="Imagem 17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3327675"/>
            <a:ext cx="180000" cy="180000"/>
          </a:xfrm>
          <a:prstGeom prst="rect">
            <a:avLst/>
          </a:prstGeom>
        </p:spPr>
      </p:pic>
      <p:pic>
        <p:nvPicPr>
          <p:cNvPr id="178" name="Imagem 17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3326936"/>
            <a:ext cx="180000" cy="180000"/>
          </a:xfrm>
          <a:prstGeom prst="rect">
            <a:avLst/>
          </a:prstGeom>
        </p:spPr>
      </p:pic>
      <p:pic>
        <p:nvPicPr>
          <p:cNvPr id="179" name="Imagem 17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3532280"/>
            <a:ext cx="180000" cy="180000"/>
          </a:xfrm>
          <a:prstGeom prst="rect">
            <a:avLst/>
          </a:prstGeom>
        </p:spPr>
      </p:pic>
      <p:pic>
        <p:nvPicPr>
          <p:cNvPr id="180" name="Imagem 17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3532280"/>
            <a:ext cx="180000" cy="180000"/>
          </a:xfrm>
          <a:prstGeom prst="rect">
            <a:avLst/>
          </a:prstGeom>
        </p:spPr>
      </p:pic>
      <p:pic>
        <p:nvPicPr>
          <p:cNvPr id="181" name="Imagem 18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3532280"/>
            <a:ext cx="180000" cy="180000"/>
          </a:xfrm>
          <a:prstGeom prst="rect">
            <a:avLst/>
          </a:prstGeom>
        </p:spPr>
      </p:pic>
      <p:pic>
        <p:nvPicPr>
          <p:cNvPr id="182" name="Imagem 18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3532280"/>
            <a:ext cx="180000" cy="180000"/>
          </a:xfrm>
          <a:prstGeom prst="rect">
            <a:avLst/>
          </a:prstGeom>
        </p:spPr>
      </p:pic>
      <p:pic>
        <p:nvPicPr>
          <p:cNvPr id="183" name="Imagem 18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3531541"/>
            <a:ext cx="180000" cy="180000"/>
          </a:xfrm>
          <a:prstGeom prst="rect">
            <a:avLst/>
          </a:prstGeom>
        </p:spPr>
      </p:pic>
      <p:pic>
        <p:nvPicPr>
          <p:cNvPr id="184" name="Imagem 18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3735227"/>
            <a:ext cx="180000" cy="180000"/>
          </a:xfrm>
          <a:prstGeom prst="rect">
            <a:avLst/>
          </a:prstGeom>
        </p:spPr>
      </p:pic>
      <p:pic>
        <p:nvPicPr>
          <p:cNvPr id="185" name="Imagem 18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3735227"/>
            <a:ext cx="180000" cy="180000"/>
          </a:xfrm>
          <a:prstGeom prst="rect">
            <a:avLst/>
          </a:prstGeom>
        </p:spPr>
      </p:pic>
      <p:pic>
        <p:nvPicPr>
          <p:cNvPr id="186" name="Imagem 18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3735227"/>
            <a:ext cx="180000" cy="180000"/>
          </a:xfrm>
          <a:prstGeom prst="rect">
            <a:avLst/>
          </a:prstGeom>
        </p:spPr>
      </p:pic>
      <p:pic>
        <p:nvPicPr>
          <p:cNvPr id="187" name="Imagem 18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3735227"/>
            <a:ext cx="180000" cy="180000"/>
          </a:xfrm>
          <a:prstGeom prst="rect">
            <a:avLst/>
          </a:prstGeom>
        </p:spPr>
      </p:pic>
      <p:pic>
        <p:nvPicPr>
          <p:cNvPr id="188" name="Imagem 18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3734488"/>
            <a:ext cx="180000" cy="180000"/>
          </a:xfrm>
          <a:prstGeom prst="rect">
            <a:avLst/>
          </a:prstGeom>
        </p:spPr>
      </p:pic>
      <p:pic>
        <p:nvPicPr>
          <p:cNvPr id="189" name="Imagem 18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3939832"/>
            <a:ext cx="180000" cy="180000"/>
          </a:xfrm>
          <a:prstGeom prst="rect">
            <a:avLst/>
          </a:prstGeom>
        </p:spPr>
      </p:pic>
      <p:pic>
        <p:nvPicPr>
          <p:cNvPr id="190" name="Imagem 18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3939832"/>
            <a:ext cx="180000" cy="180000"/>
          </a:xfrm>
          <a:prstGeom prst="rect">
            <a:avLst/>
          </a:prstGeom>
        </p:spPr>
      </p:pic>
      <p:pic>
        <p:nvPicPr>
          <p:cNvPr id="191" name="Imagem 19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3939832"/>
            <a:ext cx="180000" cy="180000"/>
          </a:xfrm>
          <a:prstGeom prst="rect">
            <a:avLst/>
          </a:prstGeom>
        </p:spPr>
      </p:pic>
      <p:pic>
        <p:nvPicPr>
          <p:cNvPr id="192" name="Imagem 19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3939832"/>
            <a:ext cx="180000" cy="180000"/>
          </a:xfrm>
          <a:prstGeom prst="rect">
            <a:avLst/>
          </a:prstGeom>
        </p:spPr>
      </p:pic>
      <p:pic>
        <p:nvPicPr>
          <p:cNvPr id="193" name="Imagem 19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3939093"/>
            <a:ext cx="180000" cy="180000"/>
          </a:xfrm>
          <a:prstGeom prst="rect">
            <a:avLst/>
          </a:prstGeom>
        </p:spPr>
      </p:pic>
      <p:pic>
        <p:nvPicPr>
          <p:cNvPr id="194" name="Imagem 19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4144863"/>
            <a:ext cx="180000" cy="180000"/>
          </a:xfrm>
          <a:prstGeom prst="rect">
            <a:avLst/>
          </a:prstGeom>
        </p:spPr>
      </p:pic>
      <p:pic>
        <p:nvPicPr>
          <p:cNvPr id="195" name="Imagem 19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4144863"/>
            <a:ext cx="180000" cy="180000"/>
          </a:xfrm>
          <a:prstGeom prst="rect">
            <a:avLst/>
          </a:prstGeom>
        </p:spPr>
      </p:pic>
      <p:pic>
        <p:nvPicPr>
          <p:cNvPr id="196" name="Imagem 19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4144863"/>
            <a:ext cx="180000" cy="180000"/>
          </a:xfrm>
          <a:prstGeom prst="rect">
            <a:avLst/>
          </a:prstGeom>
        </p:spPr>
      </p:pic>
      <p:pic>
        <p:nvPicPr>
          <p:cNvPr id="197" name="Imagem 19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4144863"/>
            <a:ext cx="180000" cy="180000"/>
          </a:xfrm>
          <a:prstGeom prst="rect">
            <a:avLst/>
          </a:prstGeom>
        </p:spPr>
      </p:pic>
      <p:pic>
        <p:nvPicPr>
          <p:cNvPr id="198" name="Imagem 19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4144124"/>
            <a:ext cx="180000" cy="180000"/>
          </a:xfrm>
          <a:prstGeom prst="rect">
            <a:avLst/>
          </a:prstGeom>
        </p:spPr>
      </p:pic>
      <p:pic>
        <p:nvPicPr>
          <p:cNvPr id="199" name="Imagem 19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06" y="4349468"/>
            <a:ext cx="180000" cy="180000"/>
          </a:xfrm>
          <a:prstGeom prst="rect">
            <a:avLst/>
          </a:prstGeom>
        </p:spPr>
      </p:pic>
      <p:pic>
        <p:nvPicPr>
          <p:cNvPr id="200" name="Imagem 19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60" y="4349468"/>
            <a:ext cx="180000" cy="180000"/>
          </a:xfrm>
          <a:prstGeom prst="rect">
            <a:avLst/>
          </a:prstGeom>
        </p:spPr>
      </p:pic>
      <p:pic>
        <p:nvPicPr>
          <p:cNvPr id="201" name="Imagem 20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4" y="4349468"/>
            <a:ext cx="180000" cy="180000"/>
          </a:xfrm>
          <a:prstGeom prst="rect">
            <a:avLst/>
          </a:prstGeom>
        </p:spPr>
      </p:pic>
      <p:pic>
        <p:nvPicPr>
          <p:cNvPr id="202" name="Imagem 20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8" y="4349468"/>
            <a:ext cx="180000" cy="180000"/>
          </a:xfrm>
          <a:prstGeom prst="rect">
            <a:avLst/>
          </a:prstGeom>
        </p:spPr>
      </p:pic>
      <p:pic>
        <p:nvPicPr>
          <p:cNvPr id="203" name="Imagem 20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2" y="4348729"/>
            <a:ext cx="180000" cy="180000"/>
          </a:xfrm>
          <a:prstGeom prst="rect">
            <a:avLst/>
          </a:prstGeom>
        </p:spPr>
      </p:pic>
      <p:pic>
        <p:nvPicPr>
          <p:cNvPr id="204" name="Imagem 20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3734488"/>
            <a:ext cx="180000" cy="180000"/>
          </a:xfrm>
          <a:prstGeom prst="rect">
            <a:avLst/>
          </a:prstGeom>
        </p:spPr>
      </p:pic>
      <p:pic>
        <p:nvPicPr>
          <p:cNvPr id="205" name="Imagem 20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3734488"/>
            <a:ext cx="180000" cy="180000"/>
          </a:xfrm>
          <a:prstGeom prst="rect">
            <a:avLst/>
          </a:prstGeom>
        </p:spPr>
      </p:pic>
      <p:pic>
        <p:nvPicPr>
          <p:cNvPr id="206" name="Imagem 20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3734488"/>
            <a:ext cx="180000" cy="180000"/>
          </a:xfrm>
          <a:prstGeom prst="rect">
            <a:avLst/>
          </a:prstGeom>
        </p:spPr>
      </p:pic>
      <p:pic>
        <p:nvPicPr>
          <p:cNvPr id="207" name="Imagem 20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3734488"/>
            <a:ext cx="180000" cy="180000"/>
          </a:xfrm>
          <a:prstGeom prst="rect">
            <a:avLst/>
          </a:prstGeom>
        </p:spPr>
      </p:pic>
      <p:pic>
        <p:nvPicPr>
          <p:cNvPr id="208" name="Imagem 20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3733749"/>
            <a:ext cx="180000" cy="180000"/>
          </a:xfrm>
          <a:prstGeom prst="rect">
            <a:avLst/>
          </a:prstGeom>
        </p:spPr>
      </p:pic>
      <p:pic>
        <p:nvPicPr>
          <p:cNvPr id="209" name="Imagem 20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3939093"/>
            <a:ext cx="180000" cy="180000"/>
          </a:xfrm>
          <a:prstGeom prst="rect">
            <a:avLst/>
          </a:prstGeom>
        </p:spPr>
      </p:pic>
      <p:pic>
        <p:nvPicPr>
          <p:cNvPr id="210" name="Imagem 20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3939093"/>
            <a:ext cx="180000" cy="180000"/>
          </a:xfrm>
          <a:prstGeom prst="rect">
            <a:avLst/>
          </a:prstGeom>
        </p:spPr>
      </p:pic>
      <p:pic>
        <p:nvPicPr>
          <p:cNvPr id="211" name="Imagem 21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3939093"/>
            <a:ext cx="180000" cy="180000"/>
          </a:xfrm>
          <a:prstGeom prst="rect">
            <a:avLst/>
          </a:prstGeom>
        </p:spPr>
      </p:pic>
      <p:pic>
        <p:nvPicPr>
          <p:cNvPr id="212" name="Imagem 21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3939093"/>
            <a:ext cx="180000" cy="180000"/>
          </a:xfrm>
          <a:prstGeom prst="rect">
            <a:avLst/>
          </a:prstGeom>
        </p:spPr>
      </p:pic>
      <p:pic>
        <p:nvPicPr>
          <p:cNvPr id="213" name="Imagem 21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3938354"/>
            <a:ext cx="180000" cy="180000"/>
          </a:xfrm>
          <a:prstGeom prst="rect">
            <a:avLst/>
          </a:prstGeom>
        </p:spPr>
      </p:pic>
      <p:pic>
        <p:nvPicPr>
          <p:cNvPr id="214" name="Imagem 2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4144124"/>
            <a:ext cx="180000" cy="180000"/>
          </a:xfrm>
          <a:prstGeom prst="rect">
            <a:avLst/>
          </a:prstGeom>
        </p:spPr>
      </p:pic>
      <p:pic>
        <p:nvPicPr>
          <p:cNvPr id="215" name="Imagem 21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4144124"/>
            <a:ext cx="180000" cy="180000"/>
          </a:xfrm>
          <a:prstGeom prst="rect">
            <a:avLst/>
          </a:prstGeom>
        </p:spPr>
      </p:pic>
      <p:pic>
        <p:nvPicPr>
          <p:cNvPr id="216" name="Imagem 2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4144124"/>
            <a:ext cx="180000" cy="180000"/>
          </a:xfrm>
          <a:prstGeom prst="rect">
            <a:avLst/>
          </a:prstGeom>
        </p:spPr>
      </p:pic>
      <p:pic>
        <p:nvPicPr>
          <p:cNvPr id="217" name="Imagem 21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4144124"/>
            <a:ext cx="180000" cy="180000"/>
          </a:xfrm>
          <a:prstGeom prst="rect">
            <a:avLst/>
          </a:prstGeom>
        </p:spPr>
      </p:pic>
      <p:pic>
        <p:nvPicPr>
          <p:cNvPr id="218" name="Imagem 21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4143385"/>
            <a:ext cx="180000" cy="180000"/>
          </a:xfrm>
          <a:prstGeom prst="rect">
            <a:avLst/>
          </a:prstGeom>
        </p:spPr>
      </p:pic>
      <p:pic>
        <p:nvPicPr>
          <p:cNvPr id="219" name="Imagem 21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2" y="4348729"/>
            <a:ext cx="180000" cy="180000"/>
          </a:xfrm>
          <a:prstGeom prst="rect">
            <a:avLst/>
          </a:prstGeom>
        </p:spPr>
      </p:pic>
      <p:pic>
        <p:nvPicPr>
          <p:cNvPr id="220" name="Imagem 21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76" y="4348729"/>
            <a:ext cx="180000" cy="180000"/>
          </a:xfrm>
          <a:prstGeom prst="rect">
            <a:avLst/>
          </a:prstGeom>
        </p:spPr>
      </p:pic>
      <p:pic>
        <p:nvPicPr>
          <p:cNvPr id="221" name="Imagem 22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4348729"/>
            <a:ext cx="180000" cy="180000"/>
          </a:xfrm>
          <a:prstGeom prst="rect">
            <a:avLst/>
          </a:prstGeom>
        </p:spPr>
      </p:pic>
      <p:pic>
        <p:nvPicPr>
          <p:cNvPr id="222" name="Imagem 22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4" y="4348729"/>
            <a:ext cx="180000" cy="180000"/>
          </a:xfrm>
          <a:prstGeom prst="rect">
            <a:avLst/>
          </a:prstGeom>
        </p:spPr>
      </p:pic>
      <p:pic>
        <p:nvPicPr>
          <p:cNvPr id="223" name="Imagem 22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38" y="4347990"/>
            <a:ext cx="180000" cy="180000"/>
          </a:xfrm>
          <a:prstGeom prst="rect">
            <a:avLst/>
          </a:prstGeom>
        </p:spPr>
      </p:pic>
      <p:pic>
        <p:nvPicPr>
          <p:cNvPr id="224" name="Imagem 22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2918778"/>
            <a:ext cx="180000" cy="180000"/>
          </a:xfrm>
          <a:prstGeom prst="rect">
            <a:avLst/>
          </a:prstGeom>
        </p:spPr>
      </p:pic>
      <p:pic>
        <p:nvPicPr>
          <p:cNvPr id="225" name="Imagem 22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2918039"/>
            <a:ext cx="180000" cy="180000"/>
          </a:xfrm>
          <a:prstGeom prst="rect">
            <a:avLst/>
          </a:prstGeom>
        </p:spPr>
      </p:pic>
      <p:pic>
        <p:nvPicPr>
          <p:cNvPr id="226" name="Imagem 22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3123383"/>
            <a:ext cx="180000" cy="180000"/>
          </a:xfrm>
          <a:prstGeom prst="rect">
            <a:avLst/>
          </a:prstGeom>
        </p:spPr>
      </p:pic>
      <p:pic>
        <p:nvPicPr>
          <p:cNvPr id="227" name="Imagem 22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3122644"/>
            <a:ext cx="180000" cy="180000"/>
          </a:xfrm>
          <a:prstGeom prst="rect">
            <a:avLst/>
          </a:prstGeom>
        </p:spPr>
      </p:pic>
      <p:pic>
        <p:nvPicPr>
          <p:cNvPr id="228" name="Imagem 2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3328414"/>
            <a:ext cx="180000" cy="180000"/>
          </a:xfrm>
          <a:prstGeom prst="rect">
            <a:avLst/>
          </a:prstGeom>
        </p:spPr>
      </p:pic>
      <p:pic>
        <p:nvPicPr>
          <p:cNvPr id="229" name="Imagem 22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3327675"/>
            <a:ext cx="180000" cy="180000"/>
          </a:xfrm>
          <a:prstGeom prst="rect">
            <a:avLst/>
          </a:prstGeom>
        </p:spPr>
      </p:pic>
      <p:pic>
        <p:nvPicPr>
          <p:cNvPr id="230" name="Imagem 22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3533019"/>
            <a:ext cx="180000" cy="180000"/>
          </a:xfrm>
          <a:prstGeom prst="rect">
            <a:avLst/>
          </a:prstGeom>
        </p:spPr>
      </p:pic>
      <p:pic>
        <p:nvPicPr>
          <p:cNvPr id="231" name="Imagem 2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3532280"/>
            <a:ext cx="180000" cy="180000"/>
          </a:xfrm>
          <a:prstGeom prst="rect">
            <a:avLst/>
          </a:prstGeom>
        </p:spPr>
      </p:pic>
      <p:pic>
        <p:nvPicPr>
          <p:cNvPr id="232" name="Imagem 2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2918039"/>
            <a:ext cx="180000" cy="180000"/>
          </a:xfrm>
          <a:prstGeom prst="rect">
            <a:avLst/>
          </a:prstGeom>
        </p:spPr>
      </p:pic>
      <p:pic>
        <p:nvPicPr>
          <p:cNvPr id="233" name="Imagem 23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2918039"/>
            <a:ext cx="180000" cy="180000"/>
          </a:xfrm>
          <a:prstGeom prst="rect">
            <a:avLst/>
          </a:prstGeom>
        </p:spPr>
      </p:pic>
      <p:pic>
        <p:nvPicPr>
          <p:cNvPr id="234" name="Imagem 23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2918039"/>
            <a:ext cx="180000" cy="180000"/>
          </a:xfrm>
          <a:prstGeom prst="rect">
            <a:avLst/>
          </a:prstGeom>
        </p:spPr>
      </p:pic>
      <p:pic>
        <p:nvPicPr>
          <p:cNvPr id="235" name="Imagem 23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2918039"/>
            <a:ext cx="180000" cy="180000"/>
          </a:xfrm>
          <a:prstGeom prst="rect">
            <a:avLst/>
          </a:prstGeom>
        </p:spPr>
      </p:pic>
      <p:pic>
        <p:nvPicPr>
          <p:cNvPr id="236" name="Imagem 23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2917300"/>
            <a:ext cx="180000" cy="180000"/>
          </a:xfrm>
          <a:prstGeom prst="rect">
            <a:avLst/>
          </a:prstGeom>
        </p:spPr>
      </p:pic>
      <p:pic>
        <p:nvPicPr>
          <p:cNvPr id="237" name="Imagem 23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3122644"/>
            <a:ext cx="180000" cy="180000"/>
          </a:xfrm>
          <a:prstGeom prst="rect">
            <a:avLst/>
          </a:prstGeom>
        </p:spPr>
      </p:pic>
      <p:pic>
        <p:nvPicPr>
          <p:cNvPr id="238" name="Imagem 23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3122644"/>
            <a:ext cx="180000" cy="180000"/>
          </a:xfrm>
          <a:prstGeom prst="rect">
            <a:avLst/>
          </a:prstGeom>
        </p:spPr>
      </p:pic>
      <p:pic>
        <p:nvPicPr>
          <p:cNvPr id="239" name="Imagem 23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3122644"/>
            <a:ext cx="180000" cy="180000"/>
          </a:xfrm>
          <a:prstGeom prst="rect">
            <a:avLst/>
          </a:prstGeom>
        </p:spPr>
      </p:pic>
      <p:pic>
        <p:nvPicPr>
          <p:cNvPr id="240" name="Imagem 23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3122644"/>
            <a:ext cx="180000" cy="180000"/>
          </a:xfrm>
          <a:prstGeom prst="rect">
            <a:avLst/>
          </a:prstGeom>
        </p:spPr>
      </p:pic>
      <p:pic>
        <p:nvPicPr>
          <p:cNvPr id="241" name="Imagem 24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3121905"/>
            <a:ext cx="180000" cy="180000"/>
          </a:xfrm>
          <a:prstGeom prst="rect">
            <a:avLst/>
          </a:prstGeom>
        </p:spPr>
      </p:pic>
      <p:pic>
        <p:nvPicPr>
          <p:cNvPr id="242" name="Imagem 24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3327675"/>
            <a:ext cx="180000" cy="180000"/>
          </a:xfrm>
          <a:prstGeom prst="rect">
            <a:avLst/>
          </a:prstGeom>
        </p:spPr>
      </p:pic>
      <p:pic>
        <p:nvPicPr>
          <p:cNvPr id="243" name="Imagem 24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3327675"/>
            <a:ext cx="180000" cy="180000"/>
          </a:xfrm>
          <a:prstGeom prst="rect">
            <a:avLst/>
          </a:prstGeom>
        </p:spPr>
      </p:pic>
      <p:pic>
        <p:nvPicPr>
          <p:cNvPr id="244" name="Imagem 24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3327675"/>
            <a:ext cx="180000" cy="180000"/>
          </a:xfrm>
          <a:prstGeom prst="rect">
            <a:avLst/>
          </a:prstGeom>
        </p:spPr>
      </p:pic>
      <p:pic>
        <p:nvPicPr>
          <p:cNvPr id="245" name="Imagem 24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3327675"/>
            <a:ext cx="180000" cy="180000"/>
          </a:xfrm>
          <a:prstGeom prst="rect">
            <a:avLst/>
          </a:prstGeom>
        </p:spPr>
      </p:pic>
      <p:pic>
        <p:nvPicPr>
          <p:cNvPr id="246" name="Imagem 24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3326936"/>
            <a:ext cx="180000" cy="180000"/>
          </a:xfrm>
          <a:prstGeom prst="rect">
            <a:avLst/>
          </a:prstGeom>
        </p:spPr>
      </p:pic>
      <p:pic>
        <p:nvPicPr>
          <p:cNvPr id="247" name="Imagem 24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3532280"/>
            <a:ext cx="180000" cy="180000"/>
          </a:xfrm>
          <a:prstGeom prst="rect">
            <a:avLst/>
          </a:prstGeom>
        </p:spPr>
      </p:pic>
      <p:pic>
        <p:nvPicPr>
          <p:cNvPr id="248" name="Imagem 24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3532280"/>
            <a:ext cx="180000" cy="180000"/>
          </a:xfrm>
          <a:prstGeom prst="rect">
            <a:avLst/>
          </a:prstGeom>
        </p:spPr>
      </p:pic>
      <p:pic>
        <p:nvPicPr>
          <p:cNvPr id="249" name="Imagem 24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3532280"/>
            <a:ext cx="180000" cy="180000"/>
          </a:xfrm>
          <a:prstGeom prst="rect">
            <a:avLst/>
          </a:prstGeom>
        </p:spPr>
      </p:pic>
      <p:pic>
        <p:nvPicPr>
          <p:cNvPr id="250" name="Imagem 24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3532280"/>
            <a:ext cx="180000" cy="180000"/>
          </a:xfrm>
          <a:prstGeom prst="rect">
            <a:avLst/>
          </a:prstGeom>
        </p:spPr>
      </p:pic>
      <p:pic>
        <p:nvPicPr>
          <p:cNvPr id="251" name="Imagem 25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3531541"/>
            <a:ext cx="180000" cy="180000"/>
          </a:xfrm>
          <a:prstGeom prst="rect">
            <a:avLst/>
          </a:prstGeom>
        </p:spPr>
      </p:pic>
      <p:pic>
        <p:nvPicPr>
          <p:cNvPr id="252" name="Imagem 25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3735227"/>
            <a:ext cx="180000" cy="180000"/>
          </a:xfrm>
          <a:prstGeom prst="rect">
            <a:avLst/>
          </a:prstGeom>
        </p:spPr>
      </p:pic>
      <p:pic>
        <p:nvPicPr>
          <p:cNvPr id="253" name="Imagem 25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3734488"/>
            <a:ext cx="180000" cy="180000"/>
          </a:xfrm>
          <a:prstGeom prst="rect">
            <a:avLst/>
          </a:prstGeom>
        </p:spPr>
      </p:pic>
      <p:pic>
        <p:nvPicPr>
          <p:cNvPr id="254" name="Imagem 25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3939832"/>
            <a:ext cx="180000" cy="180000"/>
          </a:xfrm>
          <a:prstGeom prst="rect">
            <a:avLst/>
          </a:prstGeom>
        </p:spPr>
      </p:pic>
      <p:pic>
        <p:nvPicPr>
          <p:cNvPr id="255" name="Imagem 25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3939093"/>
            <a:ext cx="180000" cy="180000"/>
          </a:xfrm>
          <a:prstGeom prst="rect">
            <a:avLst/>
          </a:prstGeom>
        </p:spPr>
      </p:pic>
      <p:pic>
        <p:nvPicPr>
          <p:cNvPr id="256" name="Imagem 25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4144863"/>
            <a:ext cx="180000" cy="180000"/>
          </a:xfrm>
          <a:prstGeom prst="rect">
            <a:avLst/>
          </a:prstGeom>
        </p:spPr>
      </p:pic>
      <p:pic>
        <p:nvPicPr>
          <p:cNvPr id="257" name="Imagem 25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4144124"/>
            <a:ext cx="180000" cy="180000"/>
          </a:xfrm>
          <a:prstGeom prst="rect">
            <a:avLst/>
          </a:prstGeom>
        </p:spPr>
      </p:pic>
      <p:pic>
        <p:nvPicPr>
          <p:cNvPr id="258" name="Imagem 25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62" y="4349468"/>
            <a:ext cx="180000" cy="180000"/>
          </a:xfrm>
          <a:prstGeom prst="rect">
            <a:avLst/>
          </a:prstGeom>
        </p:spPr>
      </p:pic>
      <p:pic>
        <p:nvPicPr>
          <p:cNvPr id="259" name="Imagem 25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16" y="4348729"/>
            <a:ext cx="180000" cy="180000"/>
          </a:xfrm>
          <a:prstGeom prst="rect">
            <a:avLst/>
          </a:prstGeom>
        </p:spPr>
      </p:pic>
      <p:pic>
        <p:nvPicPr>
          <p:cNvPr id="260" name="Imagem 25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3734488"/>
            <a:ext cx="180000" cy="180000"/>
          </a:xfrm>
          <a:prstGeom prst="rect">
            <a:avLst/>
          </a:prstGeom>
        </p:spPr>
      </p:pic>
      <p:pic>
        <p:nvPicPr>
          <p:cNvPr id="261" name="Imagem 26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3734488"/>
            <a:ext cx="180000" cy="180000"/>
          </a:xfrm>
          <a:prstGeom prst="rect">
            <a:avLst/>
          </a:prstGeom>
        </p:spPr>
      </p:pic>
      <p:pic>
        <p:nvPicPr>
          <p:cNvPr id="262" name="Imagem 26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3734488"/>
            <a:ext cx="180000" cy="180000"/>
          </a:xfrm>
          <a:prstGeom prst="rect">
            <a:avLst/>
          </a:prstGeom>
        </p:spPr>
      </p:pic>
      <p:pic>
        <p:nvPicPr>
          <p:cNvPr id="263" name="Imagem 26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3734488"/>
            <a:ext cx="180000" cy="180000"/>
          </a:xfrm>
          <a:prstGeom prst="rect">
            <a:avLst/>
          </a:prstGeom>
        </p:spPr>
      </p:pic>
      <p:pic>
        <p:nvPicPr>
          <p:cNvPr id="264" name="Imagem 26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3733749"/>
            <a:ext cx="180000" cy="180000"/>
          </a:xfrm>
          <a:prstGeom prst="rect">
            <a:avLst/>
          </a:prstGeom>
        </p:spPr>
      </p:pic>
      <p:pic>
        <p:nvPicPr>
          <p:cNvPr id="265" name="Imagem 26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3939093"/>
            <a:ext cx="180000" cy="180000"/>
          </a:xfrm>
          <a:prstGeom prst="rect">
            <a:avLst/>
          </a:prstGeom>
        </p:spPr>
      </p:pic>
      <p:pic>
        <p:nvPicPr>
          <p:cNvPr id="266" name="Imagem 26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3939093"/>
            <a:ext cx="180000" cy="180000"/>
          </a:xfrm>
          <a:prstGeom prst="rect">
            <a:avLst/>
          </a:prstGeom>
        </p:spPr>
      </p:pic>
      <p:pic>
        <p:nvPicPr>
          <p:cNvPr id="267" name="Imagem 26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3939093"/>
            <a:ext cx="180000" cy="180000"/>
          </a:xfrm>
          <a:prstGeom prst="rect">
            <a:avLst/>
          </a:prstGeom>
        </p:spPr>
      </p:pic>
      <p:pic>
        <p:nvPicPr>
          <p:cNvPr id="268" name="Imagem 26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3939093"/>
            <a:ext cx="180000" cy="180000"/>
          </a:xfrm>
          <a:prstGeom prst="rect">
            <a:avLst/>
          </a:prstGeom>
        </p:spPr>
      </p:pic>
      <p:pic>
        <p:nvPicPr>
          <p:cNvPr id="269" name="Imagem 26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3938354"/>
            <a:ext cx="180000" cy="180000"/>
          </a:xfrm>
          <a:prstGeom prst="rect">
            <a:avLst/>
          </a:prstGeom>
        </p:spPr>
      </p:pic>
      <p:pic>
        <p:nvPicPr>
          <p:cNvPr id="270" name="Imagem 26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4144124"/>
            <a:ext cx="180000" cy="180000"/>
          </a:xfrm>
          <a:prstGeom prst="rect">
            <a:avLst/>
          </a:prstGeom>
        </p:spPr>
      </p:pic>
      <p:pic>
        <p:nvPicPr>
          <p:cNvPr id="271" name="Imagem 27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4144124"/>
            <a:ext cx="180000" cy="180000"/>
          </a:xfrm>
          <a:prstGeom prst="rect">
            <a:avLst/>
          </a:prstGeom>
        </p:spPr>
      </p:pic>
      <p:pic>
        <p:nvPicPr>
          <p:cNvPr id="272" name="Imagem 27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4144124"/>
            <a:ext cx="180000" cy="180000"/>
          </a:xfrm>
          <a:prstGeom prst="rect">
            <a:avLst/>
          </a:prstGeom>
        </p:spPr>
      </p:pic>
      <p:pic>
        <p:nvPicPr>
          <p:cNvPr id="273" name="Imagem 27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4144124"/>
            <a:ext cx="180000" cy="180000"/>
          </a:xfrm>
          <a:prstGeom prst="rect">
            <a:avLst/>
          </a:prstGeom>
        </p:spPr>
      </p:pic>
      <p:pic>
        <p:nvPicPr>
          <p:cNvPr id="274" name="Imagem 27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4143385"/>
            <a:ext cx="180000" cy="180000"/>
          </a:xfrm>
          <a:prstGeom prst="rect">
            <a:avLst/>
          </a:prstGeom>
        </p:spPr>
      </p:pic>
      <p:pic>
        <p:nvPicPr>
          <p:cNvPr id="275" name="Imagem 27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6" y="4348729"/>
            <a:ext cx="180000" cy="180000"/>
          </a:xfrm>
          <a:prstGeom prst="rect">
            <a:avLst/>
          </a:prstGeom>
        </p:spPr>
      </p:pic>
      <p:pic>
        <p:nvPicPr>
          <p:cNvPr id="276" name="Imagem 27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0" y="4348729"/>
            <a:ext cx="180000" cy="180000"/>
          </a:xfrm>
          <a:prstGeom prst="rect">
            <a:avLst/>
          </a:prstGeom>
        </p:spPr>
      </p:pic>
      <p:pic>
        <p:nvPicPr>
          <p:cNvPr id="277" name="Imagem 27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4" y="4348729"/>
            <a:ext cx="180000" cy="180000"/>
          </a:xfrm>
          <a:prstGeom prst="rect">
            <a:avLst/>
          </a:prstGeom>
        </p:spPr>
      </p:pic>
      <p:pic>
        <p:nvPicPr>
          <p:cNvPr id="278" name="Imagem 27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78" y="4348729"/>
            <a:ext cx="180000" cy="180000"/>
          </a:xfrm>
          <a:prstGeom prst="rect">
            <a:avLst/>
          </a:prstGeom>
        </p:spPr>
      </p:pic>
      <p:pic>
        <p:nvPicPr>
          <p:cNvPr id="279" name="Imagem 27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32" y="4347990"/>
            <a:ext cx="180000" cy="180000"/>
          </a:xfrm>
          <a:prstGeom prst="rect">
            <a:avLst/>
          </a:prstGeom>
        </p:spPr>
      </p:pic>
      <p:sp>
        <p:nvSpPr>
          <p:cNvPr id="280" name="Título 1"/>
          <p:cNvSpPr txBox="1">
            <a:spLocks/>
          </p:cNvSpPr>
          <p:nvPr/>
        </p:nvSpPr>
        <p:spPr>
          <a:xfrm>
            <a:off x="5510678" y="4491795"/>
            <a:ext cx="21023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Fjalla One" panose="020B0604020202020204" charset="0"/>
              </a:rPr>
              <a:t>x</a:t>
            </a:r>
            <a:r>
              <a:rPr lang="pt-BR" sz="1600" dirty="0" smtClean="0">
                <a:latin typeface="Fjalla One" panose="020B0604020202020204" charset="0"/>
              </a:rPr>
              <a:t> mil</a:t>
            </a:r>
            <a:endParaRPr lang="pt-BR" sz="1400" dirty="0">
              <a:latin typeface="Fjalla One" panose="020B0604020202020204" charset="0"/>
            </a:endParaRPr>
          </a:p>
        </p:txBody>
      </p:sp>
      <p:cxnSp>
        <p:nvCxnSpPr>
          <p:cNvPr id="281" name="Conector reto 280"/>
          <p:cNvCxnSpPr/>
          <p:nvPr/>
        </p:nvCxnSpPr>
        <p:spPr>
          <a:xfrm flipH="1">
            <a:off x="5449906" y="928466"/>
            <a:ext cx="761038" cy="61865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etângulo 282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DADOS E DORES</a:t>
            </a:r>
            <a:endParaRPr lang="pt-BR" dirty="0"/>
          </a:p>
        </p:txBody>
      </p:sp>
      <p:cxnSp>
        <p:nvCxnSpPr>
          <p:cNvPr id="284" name="Conector reto 283"/>
          <p:cNvCxnSpPr/>
          <p:nvPr/>
        </p:nvCxnSpPr>
        <p:spPr>
          <a:xfrm flipH="1" flipV="1">
            <a:off x="5563473" y="2166259"/>
            <a:ext cx="858386" cy="2880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ítulo 1"/>
          <p:cNvSpPr txBox="1">
            <a:spLocks/>
          </p:cNvSpPr>
          <p:nvPr/>
        </p:nvSpPr>
        <p:spPr>
          <a:xfrm>
            <a:off x="6718618" y="370357"/>
            <a:ext cx="2456386" cy="90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 smtClean="0">
                <a:latin typeface="Fjalla One" panose="020B0604020202020204" charset="0"/>
              </a:rPr>
              <a:t>Custos com destinação</a:t>
            </a:r>
          </a:p>
          <a:p>
            <a:r>
              <a:rPr lang="pt-BR" sz="1600" dirty="0" smtClean="0">
                <a:latin typeface="Fjalla One" panose="020B0604020202020204" charset="0"/>
              </a:rPr>
              <a:t>de resíduos sólidos</a:t>
            </a:r>
            <a:endParaRPr lang="pt-BR" sz="1400" dirty="0">
              <a:latin typeface="Fjalla One" panose="020B0604020202020204" charset="0"/>
            </a:endParaRPr>
          </a:p>
        </p:txBody>
      </p:sp>
      <p:sp>
        <p:nvSpPr>
          <p:cNvPr id="289" name="Título 1"/>
          <p:cNvSpPr txBox="1">
            <a:spLocks/>
          </p:cNvSpPr>
          <p:nvPr/>
        </p:nvSpPr>
        <p:spPr>
          <a:xfrm>
            <a:off x="6958318" y="1021318"/>
            <a:ext cx="2458846" cy="8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 smtClean="0">
                <a:latin typeface="Fjalla One" panose="020B0604020202020204" charset="0"/>
              </a:rPr>
              <a:t>Impacto ambiental</a:t>
            </a:r>
          </a:p>
        </p:txBody>
      </p:sp>
      <p:sp>
        <p:nvSpPr>
          <p:cNvPr id="290" name="Título 1"/>
          <p:cNvSpPr txBox="1">
            <a:spLocks/>
          </p:cNvSpPr>
          <p:nvPr/>
        </p:nvSpPr>
        <p:spPr>
          <a:xfrm>
            <a:off x="7091332" y="1449273"/>
            <a:ext cx="2458846" cy="8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 smtClean="0">
                <a:latin typeface="Fjalla One" panose="020B0604020202020204" charset="0"/>
              </a:rPr>
              <a:t>Dificuldade de </a:t>
            </a:r>
          </a:p>
          <a:p>
            <a:r>
              <a:rPr lang="pt-BR" sz="1600" dirty="0">
                <a:latin typeface="Fjalla One" panose="020B0604020202020204" charset="0"/>
              </a:rPr>
              <a:t>g</a:t>
            </a:r>
            <a:r>
              <a:rPr lang="pt-BR" sz="1600" dirty="0" smtClean="0">
                <a:latin typeface="Fjalla One" panose="020B0604020202020204" charset="0"/>
              </a:rPr>
              <a:t>arantir condição</a:t>
            </a:r>
          </a:p>
          <a:p>
            <a:r>
              <a:rPr lang="pt-BR" sz="1600" dirty="0" smtClean="0">
                <a:latin typeface="Fjalla One" panose="020B0604020202020204" charset="0"/>
              </a:rPr>
              <a:t>social para catadores</a:t>
            </a:r>
            <a:endParaRPr lang="pt-BR" sz="1400" dirty="0">
              <a:latin typeface="Fjalla One" panose="020B0604020202020204" charset="0"/>
            </a:endParaRPr>
          </a:p>
        </p:txBody>
      </p:sp>
      <p:sp>
        <p:nvSpPr>
          <p:cNvPr id="291" name="Título 1"/>
          <p:cNvSpPr txBox="1">
            <a:spLocks/>
          </p:cNvSpPr>
          <p:nvPr/>
        </p:nvSpPr>
        <p:spPr>
          <a:xfrm>
            <a:off x="6924310" y="2285921"/>
            <a:ext cx="2458846" cy="8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 smtClean="0">
                <a:latin typeface="Fjalla One" panose="020B0604020202020204" charset="0"/>
              </a:rPr>
              <a:t>Dificuldade de</a:t>
            </a:r>
          </a:p>
          <a:p>
            <a:r>
              <a:rPr lang="pt-BR" sz="1600" dirty="0" smtClean="0">
                <a:latin typeface="Fjalla One" panose="020B0604020202020204" charset="0"/>
              </a:rPr>
              <a:t>coletar dados e</a:t>
            </a:r>
          </a:p>
          <a:p>
            <a:r>
              <a:rPr lang="pt-BR" sz="1600" dirty="0">
                <a:latin typeface="Fjalla One" panose="020B0604020202020204" charset="0"/>
              </a:rPr>
              <a:t>i</a:t>
            </a:r>
            <a:r>
              <a:rPr lang="pt-BR" sz="1600" dirty="0" smtClean="0">
                <a:latin typeface="Fjalla One" panose="020B0604020202020204" charset="0"/>
              </a:rPr>
              <a:t>nformar a população</a:t>
            </a:r>
          </a:p>
        </p:txBody>
      </p:sp>
      <p:sp>
        <p:nvSpPr>
          <p:cNvPr id="307" name="Elipse 306"/>
          <p:cNvSpPr/>
          <p:nvPr/>
        </p:nvSpPr>
        <p:spPr>
          <a:xfrm rot="20573269">
            <a:off x="6492310" y="2383326"/>
            <a:ext cx="432000" cy="432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Elipse 307"/>
          <p:cNvSpPr/>
          <p:nvPr/>
        </p:nvSpPr>
        <p:spPr>
          <a:xfrm>
            <a:off x="6512670" y="1088708"/>
            <a:ext cx="432000" cy="432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3" name="Elipse 312"/>
          <p:cNvSpPr/>
          <p:nvPr/>
        </p:nvSpPr>
        <p:spPr>
          <a:xfrm>
            <a:off x="6635502" y="1674578"/>
            <a:ext cx="432000" cy="432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9" name="Elipse 318"/>
          <p:cNvSpPr/>
          <p:nvPr/>
        </p:nvSpPr>
        <p:spPr>
          <a:xfrm>
            <a:off x="6270510" y="532435"/>
            <a:ext cx="432000" cy="432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0" name="Imagem 10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76" y="606167"/>
            <a:ext cx="288000" cy="288000"/>
          </a:xfrm>
          <a:prstGeom prst="rect">
            <a:avLst/>
          </a:prstGeom>
        </p:spPr>
      </p:pic>
      <p:pic>
        <p:nvPicPr>
          <p:cNvPr id="1061" name="Imagem 10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17" y="1181774"/>
            <a:ext cx="288000" cy="288000"/>
          </a:xfrm>
          <a:prstGeom prst="rect">
            <a:avLst/>
          </a:prstGeom>
        </p:spPr>
      </p:pic>
      <p:pic>
        <p:nvPicPr>
          <p:cNvPr id="1062" name="Imagem 10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70" y="1752802"/>
            <a:ext cx="288000" cy="288000"/>
          </a:xfrm>
          <a:prstGeom prst="rect">
            <a:avLst/>
          </a:prstGeom>
        </p:spPr>
      </p:pic>
      <p:pic>
        <p:nvPicPr>
          <p:cNvPr id="1063" name="Imagem 10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02" y="247928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l="764" t="2788" r="1027" b="3073"/>
          <a:stretch/>
        </p:blipFill>
        <p:spPr>
          <a:xfrm>
            <a:off x="134112" y="1328284"/>
            <a:ext cx="8875776" cy="3523488"/>
          </a:xfrm>
          <a:prstGeom prst="rect">
            <a:avLst/>
          </a:prstGeom>
          <a:noFill/>
          <a:ln w="38100">
            <a:solidFill>
              <a:srgbClr val="34CB79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2036064" y="1328284"/>
            <a:ext cx="5090160" cy="17267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77952" y="1523356"/>
            <a:ext cx="1658112" cy="1511808"/>
          </a:xfrm>
          <a:prstGeom prst="rect">
            <a:avLst/>
          </a:prstGeom>
          <a:noFill/>
          <a:ln w="38100">
            <a:solidFill>
              <a:srgbClr val="66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7126224" y="3055042"/>
            <a:ext cx="1658112" cy="1511808"/>
          </a:xfrm>
          <a:prstGeom prst="rect">
            <a:avLst/>
          </a:prstGeom>
          <a:noFill/>
          <a:ln w="38100">
            <a:solidFill>
              <a:srgbClr val="66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2232" y="3055042"/>
            <a:ext cx="1716024" cy="17068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088190" y="1328284"/>
            <a:ext cx="1716024" cy="17068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1615374" y="1523356"/>
            <a:ext cx="1524000" cy="18050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ADERÊNCIA AO TEMA</a:t>
            </a:r>
          </a:p>
          <a:p>
            <a:pPr algn="ctr"/>
            <a:endParaRPr lang="pt-BR" dirty="0"/>
          </a:p>
          <a:p>
            <a:pPr lvl="0" algn="ctr"/>
            <a:r>
              <a:rPr lang="pt-BR" b="1" dirty="0">
                <a:solidFill>
                  <a:srgbClr val="3D88AF"/>
                </a:solidFill>
              </a:rPr>
              <a:t>Aderência da solução ao desafio proposto;</a:t>
            </a:r>
          </a:p>
          <a:p>
            <a:pPr algn="ctr"/>
            <a:endParaRPr lang="pt-BR" dirty="0"/>
          </a:p>
        </p:txBody>
      </p:sp>
      <p:sp>
        <p:nvSpPr>
          <p:cNvPr id="12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13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TEMÁTICAS DO</a:t>
            </a:r>
          </a:p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HACKTHON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752088" y="3017539"/>
            <a:ext cx="3349752" cy="17267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070387" y="3047356"/>
            <a:ext cx="1658112" cy="1511808"/>
          </a:xfrm>
          <a:prstGeom prst="rect">
            <a:avLst/>
          </a:prstGeom>
          <a:noFill/>
          <a:ln w="38100">
            <a:solidFill>
              <a:srgbClr val="66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Arredondado 32"/>
          <p:cNvSpPr/>
          <p:nvPr/>
        </p:nvSpPr>
        <p:spPr>
          <a:xfrm>
            <a:off x="6429840" y="2543007"/>
            <a:ext cx="1793241" cy="982638"/>
          </a:xfrm>
          <a:prstGeom prst="roundRect">
            <a:avLst/>
          </a:prstGeom>
          <a:solidFill>
            <a:srgbClr val="34CB79"/>
          </a:solidFill>
          <a:ln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511728" y="2736114"/>
            <a:ext cx="612000" cy="612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939308" y="2736114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947550" y="1218438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5499201" y="1218438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/>
          <p:cNvCxnSpPr/>
          <p:nvPr/>
        </p:nvCxnSpPr>
        <p:spPr>
          <a:xfrm>
            <a:off x="2763748" y="3327654"/>
            <a:ext cx="1099335" cy="34022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3554858" y="1900719"/>
            <a:ext cx="742744" cy="121235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H="1">
            <a:off x="4943934" y="1993187"/>
            <a:ext cx="645208" cy="118152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H="1">
            <a:off x="5270643" y="3129858"/>
            <a:ext cx="993679" cy="53801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vre 25"/>
          <p:cNvSpPr/>
          <p:nvPr/>
        </p:nvSpPr>
        <p:spPr>
          <a:xfrm>
            <a:off x="3725414" y="3820813"/>
            <a:ext cx="1541124" cy="780836"/>
          </a:xfrm>
          <a:custGeom>
            <a:avLst/>
            <a:gdLst>
              <a:gd name="connsiteX0" fmla="*/ 133564 w 1541124"/>
              <a:gd name="connsiteY0" fmla="*/ 318499 h 780836"/>
              <a:gd name="connsiteX1" fmla="*/ 359596 w 1541124"/>
              <a:gd name="connsiteY1" fmla="*/ 390418 h 780836"/>
              <a:gd name="connsiteX2" fmla="*/ 441789 w 1541124"/>
              <a:gd name="connsiteY2" fmla="*/ 349322 h 780836"/>
              <a:gd name="connsiteX3" fmla="*/ 636998 w 1541124"/>
              <a:gd name="connsiteY3" fmla="*/ 400692 h 780836"/>
              <a:gd name="connsiteX4" fmla="*/ 904126 w 1541124"/>
              <a:gd name="connsiteY4" fmla="*/ 410967 h 780836"/>
              <a:gd name="connsiteX5" fmla="*/ 945223 w 1541124"/>
              <a:gd name="connsiteY5" fmla="*/ 472612 h 780836"/>
              <a:gd name="connsiteX6" fmla="*/ 976045 w 1541124"/>
              <a:gd name="connsiteY6" fmla="*/ 328773 h 780836"/>
              <a:gd name="connsiteX7" fmla="*/ 1109609 w 1541124"/>
              <a:gd name="connsiteY7" fmla="*/ 236306 h 780836"/>
              <a:gd name="connsiteX8" fmla="*/ 1202077 w 1541124"/>
              <a:gd name="connsiteY8" fmla="*/ 236306 h 780836"/>
              <a:gd name="connsiteX9" fmla="*/ 1191802 w 1541124"/>
              <a:gd name="connsiteY9" fmla="*/ 133564 h 780836"/>
              <a:gd name="connsiteX10" fmla="*/ 1191802 w 1541124"/>
              <a:gd name="connsiteY10" fmla="*/ 0 h 780836"/>
              <a:gd name="connsiteX11" fmla="*/ 1356189 w 1541124"/>
              <a:gd name="connsiteY11" fmla="*/ 51371 h 780836"/>
              <a:gd name="connsiteX12" fmla="*/ 1356189 w 1541124"/>
              <a:gd name="connsiteY12" fmla="*/ 215758 h 780836"/>
              <a:gd name="connsiteX13" fmla="*/ 1428108 w 1541124"/>
              <a:gd name="connsiteY13" fmla="*/ 215758 h 780836"/>
              <a:gd name="connsiteX14" fmla="*/ 1458931 w 1541124"/>
              <a:gd name="connsiteY14" fmla="*/ 256854 h 780836"/>
              <a:gd name="connsiteX15" fmla="*/ 1489753 w 1541124"/>
              <a:gd name="connsiteY15" fmla="*/ 297951 h 780836"/>
              <a:gd name="connsiteX16" fmla="*/ 1489753 w 1541124"/>
              <a:gd name="connsiteY16" fmla="*/ 441789 h 780836"/>
              <a:gd name="connsiteX17" fmla="*/ 1541124 w 1541124"/>
              <a:gd name="connsiteY17" fmla="*/ 513708 h 780836"/>
              <a:gd name="connsiteX18" fmla="*/ 1500027 w 1541124"/>
              <a:gd name="connsiteY18" fmla="*/ 657546 h 780836"/>
              <a:gd name="connsiteX19" fmla="*/ 1448656 w 1541124"/>
              <a:gd name="connsiteY19" fmla="*/ 698643 h 780836"/>
              <a:gd name="connsiteX20" fmla="*/ 1500027 w 1541124"/>
              <a:gd name="connsiteY20" fmla="*/ 780836 h 780836"/>
              <a:gd name="connsiteX21" fmla="*/ 1191802 w 1541124"/>
              <a:gd name="connsiteY21" fmla="*/ 636998 h 780836"/>
              <a:gd name="connsiteX22" fmla="*/ 1078787 w 1541124"/>
              <a:gd name="connsiteY22" fmla="*/ 698643 h 780836"/>
              <a:gd name="connsiteX23" fmla="*/ 986319 w 1541124"/>
              <a:gd name="connsiteY23" fmla="*/ 698643 h 780836"/>
              <a:gd name="connsiteX24" fmla="*/ 986319 w 1541124"/>
              <a:gd name="connsiteY24" fmla="*/ 647272 h 780836"/>
              <a:gd name="connsiteX25" fmla="*/ 893852 w 1541124"/>
              <a:gd name="connsiteY25" fmla="*/ 647272 h 780836"/>
              <a:gd name="connsiteX26" fmla="*/ 863029 w 1541124"/>
              <a:gd name="connsiteY26" fmla="*/ 729466 h 780836"/>
              <a:gd name="connsiteX27" fmla="*/ 606175 w 1541124"/>
              <a:gd name="connsiteY27" fmla="*/ 719191 h 780836"/>
              <a:gd name="connsiteX28" fmla="*/ 575353 w 1541124"/>
              <a:gd name="connsiteY28" fmla="*/ 636998 h 780836"/>
              <a:gd name="connsiteX29" fmla="*/ 462337 w 1541124"/>
              <a:gd name="connsiteY29" fmla="*/ 667821 h 780836"/>
              <a:gd name="connsiteX30" fmla="*/ 421241 w 1541124"/>
              <a:gd name="connsiteY30" fmla="*/ 626724 h 780836"/>
              <a:gd name="connsiteX31" fmla="*/ 359596 w 1541124"/>
              <a:gd name="connsiteY31" fmla="*/ 719191 h 780836"/>
              <a:gd name="connsiteX32" fmla="*/ 71919 w 1541124"/>
              <a:gd name="connsiteY32" fmla="*/ 719191 h 780836"/>
              <a:gd name="connsiteX33" fmla="*/ 0 w 1541124"/>
              <a:gd name="connsiteY33" fmla="*/ 534257 h 780836"/>
              <a:gd name="connsiteX34" fmla="*/ 133564 w 1541124"/>
              <a:gd name="connsiteY34" fmla="*/ 318499 h 78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41124" h="780836">
                <a:moveTo>
                  <a:pt x="133564" y="318499"/>
                </a:moveTo>
                <a:lnTo>
                  <a:pt x="359596" y="390418"/>
                </a:lnTo>
                <a:lnTo>
                  <a:pt x="441789" y="349322"/>
                </a:lnTo>
                <a:lnTo>
                  <a:pt x="636998" y="400692"/>
                </a:lnTo>
                <a:lnTo>
                  <a:pt x="904126" y="410967"/>
                </a:lnTo>
                <a:lnTo>
                  <a:pt x="945223" y="472612"/>
                </a:lnTo>
                <a:lnTo>
                  <a:pt x="976045" y="328773"/>
                </a:lnTo>
                <a:lnTo>
                  <a:pt x="1109609" y="236306"/>
                </a:lnTo>
                <a:lnTo>
                  <a:pt x="1202077" y="236306"/>
                </a:lnTo>
                <a:lnTo>
                  <a:pt x="1191802" y="133564"/>
                </a:lnTo>
                <a:lnTo>
                  <a:pt x="1191802" y="0"/>
                </a:lnTo>
                <a:lnTo>
                  <a:pt x="1356189" y="51371"/>
                </a:lnTo>
                <a:lnTo>
                  <a:pt x="1356189" y="215758"/>
                </a:lnTo>
                <a:lnTo>
                  <a:pt x="1428108" y="215758"/>
                </a:lnTo>
                <a:lnTo>
                  <a:pt x="1458931" y="256854"/>
                </a:lnTo>
                <a:lnTo>
                  <a:pt x="1489753" y="297951"/>
                </a:lnTo>
                <a:lnTo>
                  <a:pt x="1489753" y="441789"/>
                </a:lnTo>
                <a:lnTo>
                  <a:pt x="1541124" y="513708"/>
                </a:lnTo>
                <a:lnTo>
                  <a:pt x="1500027" y="657546"/>
                </a:lnTo>
                <a:lnTo>
                  <a:pt x="1448656" y="698643"/>
                </a:lnTo>
                <a:lnTo>
                  <a:pt x="1500027" y="780836"/>
                </a:lnTo>
                <a:lnTo>
                  <a:pt x="1191802" y="636998"/>
                </a:lnTo>
                <a:lnTo>
                  <a:pt x="1078787" y="698643"/>
                </a:lnTo>
                <a:lnTo>
                  <a:pt x="986319" y="698643"/>
                </a:lnTo>
                <a:lnTo>
                  <a:pt x="986319" y="647272"/>
                </a:lnTo>
                <a:lnTo>
                  <a:pt x="893852" y="647272"/>
                </a:lnTo>
                <a:lnTo>
                  <a:pt x="863029" y="729466"/>
                </a:lnTo>
                <a:lnTo>
                  <a:pt x="606175" y="719191"/>
                </a:lnTo>
                <a:lnTo>
                  <a:pt x="575353" y="636998"/>
                </a:lnTo>
                <a:lnTo>
                  <a:pt x="462337" y="667821"/>
                </a:lnTo>
                <a:lnTo>
                  <a:pt x="421241" y="626724"/>
                </a:lnTo>
                <a:lnTo>
                  <a:pt x="359596" y="719191"/>
                </a:lnTo>
                <a:lnTo>
                  <a:pt x="71919" y="719191"/>
                </a:lnTo>
                <a:lnTo>
                  <a:pt x="0" y="534257"/>
                </a:lnTo>
                <a:lnTo>
                  <a:pt x="133564" y="318499"/>
                </a:lnTo>
                <a:close/>
              </a:path>
            </a:pathLst>
          </a:custGeom>
          <a:solidFill>
            <a:srgbClr val="0079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BACB13"/>
              </a:solidFill>
            </a:endParaRP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4008885" y="4610254"/>
            <a:ext cx="21023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 smtClean="0">
                <a:latin typeface="Fjalla One" panose="020B0604020202020204" charset="0"/>
              </a:rPr>
              <a:t>Araguaína</a:t>
            </a:r>
            <a:endParaRPr lang="pt-BR" sz="1600" dirty="0">
              <a:latin typeface="Fjalla One" panose="020B0604020202020204" charset="0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12" y="2862114"/>
            <a:ext cx="360000" cy="360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71" y="1416438"/>
            <a:ext cx="216000" cy="216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02" y="1416438"/>
            <a:ext cx="216000" cy="216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8" y="1334319"/>
            <a:ext cx="360000" cy="360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28" y="2862114"/>
            <a:ext cx="360000" cy="360000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7016937" y="2686473"/>
            <a:ext cx="1206144" cy="8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dirty="0" smtClean="0">
                <a:latin typeface="Fjalla One" panose="020B0604020202020204" charset="0"/>
              </a:rPr>
              <a:t>RESÍDUOS</a:t>
            </a:r>
          </a:p>
          <a:p>
            <a:pPr algn="ctr"/>
            <a:r>
              <a:rPr lang="pt-BR" sz="1800" dirty="0" smtClean="0">
                <a:latin typeface="Fjalla One" panose="020B0604020202020204" charset="0"/>
              </a:rPr>
              <a:t>SÓLIDOS</a:t>
            </a:r>
            <a:endParaRPr lang="pt-BR" sz="1600" dirty="0">
              <a:latin typeface="Fjalla One" panose="020B0604020202020204" charset="0"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76" y="694944"/>
            <a:ext cx="360000" cy="360000"/>
          </a:xfrm>
          <a:prstGeom prst="rect">
            <a:avLst/>
          </a:prstGeom>
        </p:spPr>
      </p:pic>
      <p:sp>
        <p:nvSpPr>
          <p:cNvPr id="39" name="Elipse 38"/>
          <p:cNvSpPr/>
          <p:nvPr/>
        </p:nvSpPr>
        <p:spPr>
          <a:xfrm>
            <a:off x="4369976" y="554486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70" y="1720719"/>
            <a:ext cx="360000" cy="360000"/>
          </a:xfrm>
          <a:prstGeom prst="rect">
            <a:avLst/>
          </a:prstGeom>
        </p:spPr>
      </p:pic>
      <p:sp>
        <p:nvSpPr>
          <p:cNvPr id="42" name="Elipse 41"/>
          <p:cNvSpPr/>
          <p:nvPr/>
        </p:nvSpPr>
        <p:spPr>
          <a:xfrm>
            <a:off x="1709970" y="1594719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28" y="1720719"/>
            <a:ext cx="360000" cy="360000"/>
          </a:xfrm>
          <a:prstGeom prst="rect">
            <a:avLst/>
          </a:prstGeom>
        </p:spPr>
      </p:pic>
      <p:sp>
        <p:nvSpPr>
          <p:cNvPr id="44" name="Elipse 43"/>
          <p:cNvSpPr/>
          <p:nvPr/>
        </p:nvSpPr>
        <p:spPr>
          <a:xfrm>
            <a:off x="6637728" y="1575655"/>
            <a:ext cx="612000" cy="612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 flipH="1">
            <a:off x="4580386" y="1306944"/>
            <a:ext cx="81710" cy="19947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2382772" y="2143873"/>
            <a:ext cx="1758896" cy="132268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4981976" y="2179313"/>
            <a:ext cx="1636543" cy="13463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appy Recycling GIF by samosebou_tridim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58" y="39082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35071" r="8226" b="8670"/>
          <a:stretch/>
        </p:blipFill>
        <p:spPr>
          <a:xfrm>
            <a:off x="5827728" y="3614302"/>
            <a:ext cx="1980000" cy="1476161"/>
          </a:xfrm>
          <a:prstGeom prst="rect">
            <a:avLst/>
          </a:prstGeom>
        </p:spPr>
      </p:pic>
      <p:sp>
        <p:nvSpPr>
          <p:cNvPr id="50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51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11436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58816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SOLUÇÃO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t="27671"/>
          <a:stretch/>
        </p:blipFill>
        <p:spPr>
          <a:xfrm>
            <a:off x="721895" y="614734"/>
            <a:ext cx="4732422" cy="419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58816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SOLUÇÃO + VALOR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t="27671"/>
          <a:stretch/>
        </p:blipFill>
        <p:spPr>
          <a:xfrm>
            <a:off x="721895" y="614734"/>
            <a:ext cx="4732422" cy="419356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022317" y="1224580"/>
            <a:ext cx="432000" cy="43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34CB79"/>
                </a:solidFill>
                <a:latin typeface="Fjalla One" panose="020B0604020202020204" charset="0"/>
              </a:rPr>
              <a:t>+</a:t>
            </a:r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5022317" y="2025796"/>
            <a:ext cx="432000" cy="43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34CB79"/>
                </a:solidFill>
                <a:latin typeface="Fjalla One" panose="020B0604020202020204" charset="0"/>
              </a:rPr>
              <a:t>+</a:t>
            </a:r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022317" y="2827012"/>
            <a:ext cx="432000" cy="43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34CB79"/>
                </a:solidFill>
                <a:latin typeface="Fjalla One" panose="020B0604020202020204" charset="0"/>
              </a:rPr>
              <a:t>+</a:t>
            </a:r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5022317" y="3628228"/>
            <a:ext cx="432000" cy="432000"/>
          </a:xfrm>
          <a:prstGeom prst="ellipse">
            <a:avLst/>
          </a:prstGeom>
          <a:noFill/>
          <a:ln w="2857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34CB79"/>
                </a:solidFill>
                <a:latin typeface="Fjalla One" panose="020B0604020202020204" charset="0"/>
              </a:rPr>
              <a:t>+</a:t>
            </a:r>
            <a:endParaRPr lang="pt-BR" sz="3200" b="1" dirty="0">
              <a:solidFill>
                <a:srgbClr val="34CB79"/>
              </a:solidFill>
              <a:latin typeface="Fjalla One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591244" y="1240622"/>
            <a:ext cx="2477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Fjalla One" panose="020B0604020202020204" charset="0"/>
              </a:rPr>
              <a:t>Visibilidade como cidade inovadora e ambientalmente responsável</a:t>
            </a:r>
            <a:endParaRPr lang="pt-BR" sz="1050" dirty="0" smtClean="0">
              <a:latin typeface="Fjalla One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591244" y="2025796"/>
            <a:ext cx="2477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smtClean="0">
                <a:latin typeface="Fjalla One" panose="020B0604020202020204" charset="0"/>
              </a:rPr>
              <a:t>Comunicação com a sociedade e</a:t>
            </a:r>
          </a:p>
          <a:p>
            <a:r>
              <a:rPr lang="pt-BR" sz="1050" dirty="0" smtClean="0">
                <a:latin typeface="Fjalla One" panose="020B0604020202020204" charset="0"/>
              </a:rPr>
              <a:t>Educação ambiental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591244" y="2835263"/>
            <a:ext cx="2477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Fjalla One" panose="020B0604020202020204" charset="0"/>
              </a:rPr>
              <a:t>Melhoria na integração social dos catadores através de </a:t>
            </a:r>
            <a:r>
              <a:rPr lang="pt-BR" sz="1050" dirty="0" smtClean="0">
                <a:latin typeface="Fjalla One" panose="020B0604020202020204" charset="0"/>
              </a:rPr>
              <a:t>formalização</a:t>
            </a:r>
            <a:endParaRPr lang="pt-BR" sz="1050" dirty="0">
              <a:latin typeface="Fjalla One" panose="020B060402020202020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591244" y="3644730"/>
            <a:ext cx="2477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Fjalla One" panose="020B0604020202020204" charset="0"/>
              </a:rPr>
              <a:t>Geração de </a:t>
            </a:r>
            <a:r>
              <a:rPr lang="pt-BR" sz="1050" dirty="0" smtClean="0">
                <a:latin typeface="Fjalla One" panose="020B0604020202020204" charset="0"/>
              </a:rPr>
              <a:t>dados </a:t>
            </a:r>
            <a:r>
              <a:rPr lang="pt-BR" sz="1050" dirty="0">
                <a:latin typeface="Fjalla One" panose="020B0604020202020204" charset="0"/>
              </a:rPr>
              <a:t>para embasar a tomada de decisões</a:t>
            </a:r>
          </a:p>
        </p:txBody>
      </p:sp>
    </p:spTree>
    <p:extLst>
      <p:ext uri="{BB962C8B-B14F-4D97-AF65-F5344CB8AC3E}">
        <p14:creationId xmlns:p14="http://schemas.microsoft.com/office/powerpoint/2010/main" val="37173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091458" y="1453818"/>
            <a:ext cx="432000" cy="432000"/>
          </a:xfrm>
          <a:prstGeom prst="ellipse">
            <a:avLst/>
          </a:prstGeom>
          <a:solidFill>
            <a:srgbClr val="34CB79"/>
          </a:solidFill>
          <a:ln w="952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Fjalla One" panose="020B0604020202020204" charset="0"/>
              </a:rPr>
              <a:t>1</a:t>
            </a:r>
          </a:p>
        </p:txBody>
      </p:sp>
      <p:cxnSp>
        <p:nvCxnSpPr>
          <p:cNvPr id="7" name="Conector reto 6"/>
          <p:cNvCxnSpPr/>
          <p:nvPr/>
        </p:nvCxnSpPr>
        <p:spPr>
          <a:xfrm flipH="1">
            <a:off x="1609576" y="1688885"/>
            <a:ext cx="151200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492814" y="1780672"/>
            <a:ext cx="14910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50" dirty="0">
                <a:latin typeface="Fjalla One" panose="020B0604020202020204" charset="0"/>
              </a:rPr>
              <a:t>Repositório didático e </a:t>
            </a:r>
            <a:endParaRPr lang="pt-BR" sz="1050" dirty="0" smtClean="0">
              <a:latin typeface="Fjalla One" panose="020B0604020202020204" charset="0"/>
            </a:endParaRPr>
          </a:p>
          <a:p>
            <a:pPr algn="r"/>
            <a:r>
              <a:rPr lang="pt-BR" sz="1050" dirty="0" smtClean="0">
                <a:latin typeface="Fjalla One" panose="020B0604020202020204" charset="0"/>
              </a:rPr>
              <a:t>acessível </a:t>
            </a:r>
            <a:r>
              <a:rPr lang="pt-BR" sz="1050" dirty="0">
                <a:latin typeface="Fjalla One" panose="020B0604020202020204" charset="0"/>
              </a:rPr>
              <a:t>de </a:t>
            </a:r>
            <a:r>
              <a:rPr lang="pt-BR" sz="1050" dirty="0" smtClean="0">
                <a:latin typeface="Fjalla One" panose="020B0604020202020204" charset="0"/>
              </a:rPr>
              <a:t>informações como incentivo à adoção da coleta seletiva</a:t>
            </a:r>
          </a:p>
        </p:txBody>
      </p:sp>
      <p:sp>
        <p:nvSpPr>
          <p:cNvPr id="10" name="Elipse 9"/>
          <p:cNvSpPr/>
          <p:nvPr/>
        </p:nvSpPr>
        <p:spPr>
          <a:xfrm>
            <a:off x="1083438" y="3130216"/>
            <a:ext cx="432000" cy="432000"/>
          </a:xfrm>
          <a:prstGeom prst="ellipse">
            <a:avLst/>
          </a:prstGeom>
          <a:solidFill>
            <a:srgbClr val="34CB79"/>
          </a:solidFill>
          <a:ln w="952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Fjalla One" panose="020B0604020202020204" charset="0"/>
              </a:rPr>
              <a:t>3</a:t>
            </a:r>
          </a:p>
        </p:txBody>
      </p:sp>
      <p:cxnSp>
        <p:nvCxnSpPr>
          <p:cNvPr id="11" name="Conector reto 10"/>
          <p:cNvCxnSpPr/>
          <p:nvPr/>
        </p:nvCxnSpPr>
        <p:spPr>
          <a:xfrm flipH="1">
            <a:off x="1601556" y="3365283"/>
            <a:ext cx="129600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484794" y="3457070"/>
            <a:ext cx="149101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50" dirty="0">
                <a:latin typeface="Fjalla One" panose="020B0604020202020204" charset="0"/>
              </a:rPr>
              <a:t>Local reservado para fazer denúncias ou reportar </a:t>
            </a:r>
            <a:r>
              <a:rPr lang="pt-BR" sz="1050" dirty="0" smtClean="0">
                <a:latin typeface="Fjalla One" panose="020B0604020202020204" charset="0"/>
              </a:rPr>
              <a:t>problemas</a:t>
            </a:r>
          </a:p>
        </p:txBody>
      </p:sp>
      <p:cxnSp>
        <p:nvCxnSpPr>
          <p:cNvPr id="14" name="Conector reto 13"/>
          <p:cNvCxnSpPr/>
          <p:nvPr/>
        </p:nvCxnSpPr>
        <p:spPr>
          <a:xfrm flipH="1">
            <a:off x="6157511" y="1680865"/>
            <a:ext cx="144000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7676739" y="1461840"/>
            <a:ext cx="432000" cy="432000"/>
          </a:xfrm>
          <a:prstGeom prst="ellipse">
            <a:avLst/>
          </a:prstGeom>
          <a:solidFill>
            <a:srgbClr val="34CB79"/>
          </a:solidFill>
          <a:ln w="952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Fjalla One" panose="020B0604020202020204" charset="0"/>
              </a:rPr>
              <a:t>2</a:t>
            </a:r>
            <a:endParaRPr lang="pt-BR" sz="1800" b="1" dirty="0">
              <a:solidFill>
                <a:schemeClr val="bg1"/>
              </a:solidFill>
              <a:latin typeface="Fjalla One" panose="020B060402020202020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233635" y="1780672"/>
            <a:ext cx="14910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smtClean="0">
                <a:latin typeface="Fjalla One" panose="020B0604020202020204" charset="0"/>
              </a:rPr>
              <a:t>Acompanhamento das rotas de coleta de resíduos por endereço pela comunidade</a:t>
            </a:r>
          </a:p>
        </p:txBody>
      </p:sp>
      <p:sp>
        <p:nvSpPr>
          <p:cNvPr id="18" name="Elipse 17"/>
          <p:cNvSpPr/>
          <p:nvPr/>
        </p:nvSpPr>
        <p:spPr>
          <a:xfrm>
            <a:off x="7676739" y="3138238"/>
            <a:ext cx="432000" cy="432000"/>
          </a:xfrm>
          <a:prstGeom prst="ellipse">
            <a:avLst/>
          </a:prstGeom>
          <a:solidFill>
            <a:srgbClr val="34CB79"/>
          </a:solidFill>
          <a:ln w="9525">
            <a:solidFill>
              <a:srgbClr val="34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Fjalla One" panose="020B0604020202020204" charset="0"/>
              </a:rPr>
              <a:t>4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233635" y="3457070"/>
            <a:ext cx="14910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smtClean="0">
                <a:latin typeface="Fjalla One" panose="020B0604020202020204" charset="0"/>
              </a:rPr>
              <a:t>Avaliação do serviço de coleta afim de gerar engajamento e dados para ações</a:t>
            </a:r>
          </a:p>
        </p:txBody>
      </p:sp>
      <p:cxnSp>
        <p:nvCxnSpPr>
          <p:cNvPr id="17" name="Conector reto 16"/>
          <p:cNvCxnSpPr/>
          <p:nvPr/>
        </p:nvCxnSpPr>
        <p:spPr>
          <a:xfrm flipH="1">
            <a:off x="6157511" y="3357263"/>
            <a:ext cx="144000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33329" t="25151" r="35944" b="18928"/>
          <a:stretch/>
        </p:blipFill>
        <p:spPr>
          <a:xfrm>
            <a:off x="2983832" y="1280687"/>
            <a:ext cx="3238765" cy="3314050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-1604210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APLICATIVO</a:t>
            </a:r>
            <a:endParaRPr lang="pt-BR" dirty="0"/>
          </a:p>
        </p:txBody>
      </p:sp>
      <p:sp>
        <p:nvSpPr>
          <p:cNvPr id="21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22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O WEB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633728" y="694944"/>
            <a:ext cx="1524000" cy="11704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TELAS</a:t>
            </a:r>
            <a:endParaRPr lang="pt-BR" dirty="0"/>
          </a:p>
        </p:txBody>
      </p:sp>
      <p:sp>
        <p:nvSpPr>
          <p:cNvPr id="13" name="Lágrima 4"/>
          <p:cNvSpPr/>
          <p:nvPr/>
        </p:nvSpPr>
        <p:spPr>
          <a:xfrm>
            <a:off x="-1916040" y="-1431448"/>
            <a:ext cx="4952113" cy="2641360"/>
          </a:xfrm>
          <a:custGeom>
            <a:avLst/>
            <a:gdLst>
              <a:gd name="connsiteX0" fmla="*/ 0 w 4950372"/>
              <a:gd name="connsiteY0" fmla="*/ 1502980 h 3005959"/>
              <a:gd name="connsiteX1" fmla="*/ 2475186 w 4950372"/>
              <a:gd name="connsiteY1" fmla="*/ 0 h 3005959"/>
              <a:gd name="connsiteX2" fmla="*/ 4950372 w 4950372"/>
              <a:gd name="connsiteY2" fmla="*/ 0 h 3005959"/>
              <a:gd name="connsiteX3" fmla="*/ 4950372 w 4950372"/>
              <a:gd name="connsiteY3" fmla="*/ 1502980 h 3005959"/>
              <a:gd name="connsiteX4" fmla="*/ 2475186 w 4950372"/>
              <a:gd name="connsiteY4" fmla="*/ 3005960 h 3005959"/>
              <a:gd name="connsiteX5" fmla="*/ 0 w 4950372"/>
              <a:gd name="connsiteY5" fmla="*/ 1502980 h 3005959"/>
              <a:gd name="connsiteX0" fmla="*/ 0 w 4950372"/>
              <a:gd name="connsiteY0" fmla="*/ 1502980 h 3018257"/>
              <a:gd name="connsiteX1" fmla="*/ 2475186 w 4950372"/>
              <a:gd name="connsiteY1" fmla="*/ 0 h 3018257"/>
              <a:gd name="connsiteX2" fmla="*/ 4950372 w 4950372"/>
              <a:gd name="connsiteY2" fmla="*/ 0 h 3018257"/>
              <a:gd name="connsiteX3" fmla="*/ 4950372 w 4950372"/>
              <a:gd name="connsiteY3" fmla="*/ 1502980 h 3018257"/>
              <a:gd name="connsiteX4" fmla="*/ 4161846 w 4950372"/>
              <a:gd name="connsiteY4" fmla="*/ 2178033 h 3018257"/>
              <a:gd name="connsiteX5" fmla="*/ 2475186 w 4950372"/>
              <a:gd name="connsiteY5" fmla="*/ 3005960 h 3018257"/>
              <a:gd name="connsiteX6" fmla="*/ 0 w 4950372"/>
              <a:gd name="connsiteY6" fmla="*/ 1502980 h 3018257"/>
              <a:gd name="connsiteX0" fmla="*/ 1741 w 4952113"/>
              <a:gd name="connsiteY0" fmla="*/ 1502980 h 2641360"/>
              <a:gd name="connsiteX1" fmla="*/ 2476927 w 4952113"/>
              <a:gd name="connsiteY1" fmla="*/ 0 h 2641360"/>
              <a:gd name="connsiteX2" fmla="*/ 4952113 w 4952113"/>
              <a:gd name="connsiteY2" fmla="*/ 0 h 2641360"/>
              <a:gd name="connsiteX3" fmla="*/ 4952113 w 4952113"/>
              <a:gd name="connsiteY3" fmla="*/ 1502980 h 2641360"/>
              <a:gd name="connsiteX4" fmla="*/ 4163587 w 4952113"/>
              <a:gd name="connsiteY4" fmla="*/ 2178033 h 2641360"/>
              <a:gd name="connsiteX5" fmla="*/ 2119575 w 4952113"/>
              <a:gd name="connsiteY5" fmla="*/ 2617078 h 2641360"/>
              <a:gd name="connsiteX6" fmla="*/ 1741 w 4952113"/>
              <a:gd name="connsiteY6" fmla="*/ 1502980 h 26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113" h="2641360">
                <a:moveTo>
                  <a:pt x="1741" y="1502980"/>
                </a:moveTo>
                <a:cubicBezTo>
                  <a:pt x="61300" y="1066800"/>
                  <a:pt x="1109920" y="0"/>
                  <a:pt x="2476927" y="0"/>
                </a:cubicBezTo>
                <a:lnTo>
                  <a:pt x="4952113" y="0"/>
                </a:lnTo>
                <a:lnTo>
                  <a:pt x="4952113" y="1502980"/>
                </a:lnTo>
                <a:cubicBezTo>
                  <a:pt x="4799671" y="1951820"/>
                  <a:pt x="4576118" y="1927536"/>
                  <a:pt x="4163587" y="2178033"/>
                </a:cubicBezTo>
                <a:cubicBezTo>
                  <a:pt x="3751056" y="2428530"/>
                  <a:pt x="2813216" y="2729587"/>
                  <a:pt x="2119575" y="2617078"/>
                </a:cubicBezTo>
                <a:cubicBezTo>
                  <a:pt x="1425934" y="2504569"/>
                  <a:pt x="-57818" y="1939160"/>
                  <a:pt x="1741" y="1502980"/>
                </a:cubicBezTo>
                <a:close/>
              </a:path>
            </a:pathLst>
          </a:custGeom>
          <a:solidFill>
            <a:srgbClr val="34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AFD6F"/>
              </a:solidFill>
            </a:endParaRPr>
          </a:p>
        </p:txBody>
      </p:sp>
      <p:sp>
        <p:nvSpPr>
          <p:cNvPr id="14" name="Google Shape;159;p31"/>
          <p:cNvSpPr txBox="1">
            <a:spLocks/>
          </p:cNvSpPr>
          <p:nvPr/>
        </p:nvSpPr>
        <p:spPr>
          <a:xfrm>
            <a:off x="185520" y="180696"/>
            <a:ext cx="2773608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900" b="0" i="0" u="none" strike="noStrike" cap="none">
                <a:solidFill>
                  <a:srgbClr val="E8A4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FFFFFF"/>
                </a:solidFill>
                <a:latin typeface="Fjalla One" panose="020B0604020202020204" charset="0"/>
                <a:ea typeface="Arial"/>
                <a:cs typeface="Arial"/>
                <a:sym typeface="Arial"/>
              </a:rPr>
              <a:t>TELAS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-1633728" y="2017776"/>
            <a:ext cx="1524000" cy="2359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ts val="500"/>
            </a:pPr>
            <a:r>
              <a:rPr lang="pt-BR" b="1" dirty="0" smtClean="0">
                <a:solidFill>
                  <a:srgbClr val="4285F4"/>
                </a:solidFill>
              </a:rPr>
              <a:t>CRITERIOS </a:t>
            </a:r>
            <a:r>
              <a:rPr lang="pt-BR" b="1" dirty="0">
                <a:solidFill>
                  <a:srgbClr val="4285F4"/>
                </a:solidFill>
              </a:rPr>
              <a:t>DE AVALIAÇÃO</a:t>
            </a:r>
            <a:r>
              <a:rPr lang="pt-BR" sz="800" dirty="0"/>
              <a:t/>
            </a:r>
            <a:br>
              <a:rPr lang="pt-BR" sz="800" dirty="0"/>
            </a:br>
            <a:r>
              <a:rPr lang="pt-BR" sz="800" dirty="0"/>
              <a:t>TECNOLOGIAS</a:t>
            </a:r>
            <a:br>
              <a:rPr lang="pt-BR" sz="800" dirty="0"/>
            </a:br>
            <a:r>
              <a:rPr lang="pt-BR" sz="1800" dirty="0">
                <a:solidFill>
                  <a:srgbClr val="4285F4"/>
                </a:solidFill>
              </a:rPr>
              <a:t>ESCALABILIDADE</a:t>
            </a:r>
            <a:endParaRPr lang="pt-BR" b="1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500"/>
            </a:pPr>
            <a:r>
              <a:rPr lang="pt-BR" b="1" dirty="0">
                <a:solidFill>
                  <a:schemeClr val="dk1"/>
                </a:solidFill>
              </a:rPr>
              <a:t>Apresentação da solução e/ou protótipo</a:t>
            </a:r>
            <a:r>
              <a:rPr lang="pt-BR" b="1" dirty="0" smtClean="0">
                <a:solidFill>
                  <a:schemeClr val="dk1"/>
                </a:solidFill>
              </a:rPr>
              <a:t>;</a:t>
            </a:r>
            <a:endParaRPr lang="pt-BR" sz="1800" dirty="0"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916</Words>
  <Application>Microsoft Office PowerPoint</Application>
  <PresentationFormat>Apresentação na tela (16:9)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 Black</vt:lpstr>
      <vt:lpstr>Fjalla One</vt:lpstr>
      <vt:lpstr>Roboto</vt:lpstr>
      <vt:lpstr>Verdana</vt:lpstr>
      <vt:lpstr>Arial</vt:lpstr>
      <vt:lpstr>Simple Light</vt:lpstr>
      <vt:lpstr>1_Simple Light</vt:lpstr>
      <vt:lpstr>O que se pode fazer hoje para que o amanhã seja  realmente melhor? </vt:lpstr>
      <vt:lpstr>Apresentação do PowerPoint</vt:lpstr>
      <vt:lpstr>1,2 kg/dia*  =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junto com o GeRA fazer com que Araguaína  tenha agora uma  gestão de resíduos sólidos  com o padrão do futuro?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você tem feito hoje para que o amanhã seja melhor? </dc:title>
  <cp:lastModifiedBy>Eduarda Medeiros de Araujo</cp:lastModifiedBy>
  <cp:revision>73</cp:revision>
  <dcterms:modified xsi:type="dcterms:W3CDTF">2021-05-23T13:15:03Z</dcterms:modified>
</cp:coreProperties>
</file>